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4"/>
  </p:sldMasterIdLst>
  <p:notesMasterIdLst>
    <p:notesMasterId r:id="rId15"/>
  </p:notesMasterIdLst>
  <p:handoutMasterIdLst>
    <p:handoutMasterId r:id="rId16"/>
  </p:handoutMasterIdLst>
  <p:sldIdLst>
    <p:sldId id="1938" r:id="rId5"/>
    <p:sldId id="1935" r:id="rId6"/>
    <p:sldId id="1936" r:id="rId7"/>
    <p:sldId id="1924" r:id="rId8"/>
    <p:sldId id="1929" r:id="rId9"/>
    <p:sldId id="1882" r:id="rId10"/>
    <p:sldId id="1877" r:id="rId11"/>
    <p:sldId id="1878" r:id="rId12"/>
    <p:sldId id="1884" r:id="rId13"/>
    <p:sldId id="193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0071"/>
    <a:srgbClr val="FF7676"/>
    <a:srgbClr val="6A1F60"/>
    <a:srgbClr val="CA4F67"/>
    <a:srgbClr val="0796D0"/>
    <a:srgbClr val="C60B68"/>
    <a:srgbClr val="F7D6D6"/>
    <a:srgbClr val="A69AC7"/>
    <a:srgbClr val="EACAD0"/>
    <a:srgbClr val="C50C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45349" autoAdjust="0"/>
  </p:normalViewPr>
  <p:slideViewPr>
    <p:cSldViewPr snapToGrid="0">
      <p:cViewPr varScale="1">
        <p:scale>
          <a:sx n="57" d="100"/>
          <a:sy n="57" d="100"/>
        </p:scale>
        <p:origin x="2634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30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9D96772-9817-D32D-CFDB-4082AEA13D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86172B-8397-3A88-9BA7-9C3DBC65BB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828F9-B03F-44CA-BF33-27494910E999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C08E2D-8C3D-B8DD-3F2A-AA9AE2C326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DC741F-C3B9-696C-07A4-6B6C6E1BE0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A5BC5F-DD29-48CA-B1A9-365C6504E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828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5F59B-C668-4011-983E-F315D5C6132D}" type="datetimeFigureOut">
              <a:rPr lang="en-US" smtClean="0"/>
              <a:t>3/26/2025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8F99F9-2769-4C52-8EE2-7278119F0A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25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health-topics/mental-health#tab=tab_1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F99F9-2769-4C52-8EE2-7278119F0A1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931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Mental health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F99F9-2769-4C52-8EE2-7278119F0A1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149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F99F9-2769-4C52-8EE2-7278119F0A1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189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8F99F9-2769-4C52-8EE2-7278119F0A1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059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1A03A7DE-E2C6-D3DE-2D3C-0E50AB453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2348" y="822701"/>
            <a:ext cx="5439251" cy="5439251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155AC3-4048-A012-522F-9975DD437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352413" y="1318559"/>
            <a:ext cx="389835" cy="389835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66BC318-7E9C-A53F-C445-78301FFF7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841" y="5012346"/>
            <a:ext cx="837678" cy="837678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EC2B4886-6DF6-0A57-7118-513A7AAA4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53347" y="0"/>
            <a:ext cx="1499066" cy="1061910"/>
          </a:xfrm>
          <a:custGeom>
            <a:avLst/>
            <a:gdLst>
              <a:gd name="connsiteX0" fmla="*/ 70097 w 1499066"/>
              <a:gd name="connsiteY0" fmla="*/ 0 h 1061910"/>
              <a:gd name="connsiteX1" fmla="*/ 1428969 w 1499066"/>
              <a:gd name="connsiteY1" fmla="*/ 0 h 1061910"/>
              <a:gd name="connsiteX2" fmla="*/ 1440164 w 1499066"/>
              <a:gd name="connsiteY2" fmla="*/ 20625 h 1061910"/>
              <a:gd name="connsiteX3" fmla="*/ 1499066 w 1499066"/>
              <a:gd name="connsiteY3" fmla="*/ 312377 h 1061910"/>
              <a:gd name="connsiteX4" fmla="*/ 749533 w 1499066"/>
              <a:gd name="connsiteY4" fmla="*/ 1061910 h 1061910"/>
              <a:gd name="connsiteX5" fmla="*/ 0 w 1499066"/>
              <a:gd name="connsiteY5" fmla="*/ 312377 h 1061910"/>
              <a:gd name="connsiteX6" fmla="*/ 58902 w 1499066"/>
              <a:gd name="connsiteY6" fmla="*/ 20625 h 10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99066" h="1061910">
                <a:moveTo>
                  <a:pt x="70097" y="0"/>
                </a:moveTo>
                <a:lnTo>
                  <a:pt x="1428969" y="0"/>
                </a:lnTo>
                <a:lnTo>
                  <a:pt x="1440164" y="20625"/>
                </a:lnTo>
                <a:cubicBezTo>
                  <a:pt x="1478092" y="110298"/>
                  <a:pt x="1499066" y="208888"/>
                  <a:pt x="1499066" y="312377"/>
                </a:cubicBezTo>
                <a:cubicBezTo>
                  <a:pt x="1499066" y="726333"/>
                  <a:pt x="1163489" y="1061910"/>
                  <a:pt x="749533" y="1061910"/>
                </a:cubicBezTo>
                <a:cubicBezTo>
                  <a:pt x="335577" y="1061910"/>
                  <a:pt x="0" y="726333"/>
                  <a:pt x="0" y="312377"/>
                </a:cubicBezTo>
                <a:cubicBezTo>
                  <a:pt x="0" y="208888"/>
                  <a:pt x="20974" y="110298"/>
                  <a:pt x="58902" y="20625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BF993BB-6145-4D1C-B438-D1350312F1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0216" y="2130552"/>
            <a:ext cx="4590288" cy="1764792"/>
          </a:xfrm>
        </p:spPr>
        <p:txBody>
          <a:bodyPr anchor="t">
            <a:noAutofit/>
          </a:bodyPr>
          <a:lstStyle>
            <a:lvl1pPr>
              <a:defRPr sz="54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4030515-78CF-D472-B3D6-9EE48BCA26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8598" y="3895344"/>
            <a:ext cx="4591906" cy="1024128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0EBEF97-3620-43B4-9D9A-099216F753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05840" y="1316736"/>
            <a:ext cx="4325112" cy="4325112"/>
          </a:xfrm>
          <a:noFill/>
        </p:spPr>
        <p:txBody>
          <a:bodyPr anchor="t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7296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4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9">
            <a:extLst>
              <a:ext uri="{FF2B5EF4-FFF2-40B4-BE49-F238E27FC236}">
                <a16:creationId xmlns:a16="http://schemas.microsoft.com/office/drawing/2014/main" id="{B016AB6E-3D8A-906E-416F-9B68623EA7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2398" y="4482109"/>
            <a:ext cx="5279603" cy="2386909"/>
          </a:xfrm>
          <a:custGeom>
            <a:avLst/>
            <a:gdLst>
              <a:gd name="connsiteX0" fmla="*/ 3601541 w 5279603"/>
              <a:gd name="connsiteY0" fmla="*/ 0 h 2386909"/>
              <a:gd name="connsiteX1" fmla="*/ 5123083 w 5279603"/>
              <a:gd name="connsiteY1" fmla="*/ 307185 h 2386909"/>
              <a:gd name="connsiteX2" fmla="*/ 5279603 w 5279603"/>
              <a:gd name="connsiteY2" fmla="*/ 377947 h 2386909"/>
              <a:gd name="connsiteX3" fmla="*/ 5279603 w 5279603"/>
              <a:gd name="connsiteY3" fmla="*/ 2386909 h 2386909"/>
              <a:gd name="connsiteX4" fmla="*/ 0 w 5279603"/>
              <a:gd name="connsiteY4" fmla="*/ 2386909 h 2386909"/>
              <a:gd name="connsiteX5" fmla="*/ 78053 w 5279603"/>
              <a:gd name="connsiteY5" fmla="*/ 2214261 h 2386909"/>
              <a:gd name="connsiteX6" fmla="*/ 3601541 w 5279603"/>
              <a:gd name="connsiteY6" fmla="*/ 0 h 2386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79603" h="2386909">
                <a:moveTo>
                  <a:pt x="3601541" y="0"/>
                </a:moveTo>
                <a:cubicBezTo>
                  <a:pt x="4141255" y="0"/>
                  <a:pt x="4655422" y="109382"/>
                  <a:pt x="5123083" y="307185"/>
                </a:cubicBezTo>
                <a:lnTo>
                  <a:pt x="5279603" y="377947"/>
                </a:lnTo>
                <a:lnTo>
                  <a:pt x="5279603" y="2386909"/>
                </a:lnTo>
                <a:lnTo>
                  <a:pt x="0" y="2386909"/>
                </a:lnTo>
                <a:lnTo>
                  <a:pt x="78053" y="2214261"/>
                </a:lnTo>
                <a:cubicBezTo>
                  <a:pt x="709351" y="904104"/>
                  <a:pt x="2049863" y="0"/>
                  <a:pt x="3601541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71EA21E-8904-9B80-6EAB-BA76819B4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88287" y="5875583"/>
            <a:ext cx="1499066" cy="993434"/>
          </a:xfrm>
          <a:custGeom>
            <a:avLst/>
            <a:gdLst>
              <a:gd name="connsiteX0" fmla="*/ 749533 w 1499066"/>
              <a:gd name="connsiteY0" fmla="*/ 0 h 993434"/>
              <a:gd name="connsiteX1" fmla="*/ 1499066 w 1499066"/>
              <a:gd name="connsiteY1" fmla="*/ 749533 h 993434"/>
              <a:gd name="connsiteX2" fmla="*/ 1483838 w 1499066"/>
              <a:gd name="connsiteY2" fmla="*/ 900590 h 993434"/>
              <a:gd name="connsiteX3" fmla="*/ 1455018 w 1499066"/>
              <a:gd name="connsiteY3" fmla="*/ 993434 h 993434"/>
              <a:gd name="connsiteX4" fmla="*/ 44048 w 1499066"/>
              <a:gd name="connsiteY4" fmla="*/ 993434 h 993434"/>
              <a:gd name="connsiteX5" fmla="*/ 15228 w 1499066"/>
              <a:gd name="connsiteY5" fmla="*/ 900590 h 993434"/>
              <a:gd name="connsiteX6" fmla="*/ 0 w 1499066"/>
              <a:gd name="connsiteY6" fmla="*/ 749533 h 993434"/>
              <a:gd name="connsiteX7" fmla="*/ 749533 w 1499066"/>
              <a:gd name="connsiteY7" fmla="*/ 0 h 99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99066" h="993434">
                <a:moveTo>
                  <a:pt x="749533" y="0"/>
                </a:moveTo>
                <a:cubicBezTo>
                  <a:pt x="1163489" y="0"/>
                  <a:pt x="1499066" y="335577"/>
                  <a:pt x="1499066" y="749533"/>
                </a:cubicBezTo>
                <a:cubicBezTo>
                  <a:pt x="1499066" y="801278"/>
                  <a:pt x="1493823" y="851798"/>
                  <a:pt x="1483838" y="900590"/>
                </a:cubicBezTo>
                <a:lnTo>
                  <a:pt x="1455018" y="993434"/>
                </a:lnTo>
                <a:lnTo>
                  <a:pt x="44048" y="993434"/>
                </a:lnTo>
                <a:lnTo>
                  <a:pt x="15228" y="900590"/>
                </a:lnTo>
                <a:cubicBezTo>
                  <a:pt x="5244" y="851798"/>
                  <a:pt x="0" y="801278"/>
                  <a:pt x="0" y="749533"/>
                </a:cubicBezTo>
                <a:cubicBezTo>
                  <a:pt x="0" y="335577"/>
                  <a:pt x="335577" y="0"/>
                  <a:pt x="749533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0080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Content Placeholder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419088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9CB50393-ACAA-59FB-EDD9-D6A45246E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" y="5824445"/>
            <a:ext cx="735041" cy="73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79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B85198C3-2E2B-8874-B190-913F6956F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1">
            <a:extLst>
              <a:ext uri="{FF2B5EF4-FFF2-40B4-BE49-F238E27FC236}">
                <a16:creationId xmlns:a16="http://schemas.microsoft.com/office/drawing/2014/main" id="{9C80863B-5076-EB08-18A2-8E31F090A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BDD0B550-942E-F4E9-B09A-16F6C4F00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0450AD-469A-81EC-8D58-093490CDE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B5760B73-B111-FFDC-8074-91B4C106EE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441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B85198C3-2E2B-8874-B190-913F6956F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1">
            <a:extLst>
              <a:ext uri="{FF2B5EF4-FFF2-40B4-BE49-F238E27FC236}">
                <a16:creationId xmlns:a16="http://schemas.microsoft.com/office/drawing/2014/main" id="{9C80863B-5076-EB08-18A2-8E31F090A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BDD0B550-942E-F4E9-B09A-16F6C4F00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0450AD-469A-81EC-8D58-093490CDE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33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with caption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Media Placeholder 15">
            <a:extLst>
              <a:ext uri="{FF2B5EF4-FFF2-40B4-BE49-F238E27FC236}">
                <a16:creationId xmlns:a16="http://schemas.microsoft.com/office/drawing/2014/main" id="{0D165AF2-A462-FCF3-81AE-ADB955740CCB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640080" y="1847088"/>
            <a:ext cx="7424928" cy="3776472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icon to add media</a:t>
            </a:r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5CA8910C-D8ED-5254-9603-C499A3F697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6483077" y="1921304"/>
            <a:ext cx="5708922" cy="4941678"/>
          </a:xfrm>
          <a:custGeom>
            <a:avLst/>
            <a:gdLst>
              <a:gd name="connsiteX0" fmla="*/ 2681883 w 4953666"/>
              <a:gd name="connsiteY0" fmla="*/ 4293658 h 4294315"/>
              <a:gd name="connsiteX1" fmla="*/ 2962801 w 4953666"/>
              <a:gd name="connsiteY1" fmla="*/ 4285537 h 4294315"/>
              <a:gd name="connsiteX2" fmla="*/ 4834127 w 4953666"/>
              <a:gd name="connsiteY2" fmla="*/ 3330444 h 4294315"/>
              <a:gd name="connsiteX3" fmla="*/ 4953666 w 4953666"/>
              <a:gd name="connsiteY3" fmla="*/ 3175947 h 4294315"/>
              <a:gd name="connsiteX4" fmla="*/ 4953666 w 4953666"/>
              <a:gd name="connsiteY4" fmla="*/ 0 h 4294315"/>
              <a:gd name="connsiteX5" fmla="*/ 481203 w 4953666"/>
              <a:gd name="connsiteY5" fmla="*/ 0 h 4294315"/>
              <a:gd name="connsiteX6" fmla="*/ 354529 w 4953666"/>
              <a:gd name="connsiteY6" fmla="*/ 200752 h 4294315"/>
              <a:gd name="connsiteX7" fmla="*/ 8771 w 4953666"/>
              <a:gd name="connsiteY7" fmla="*/ 1767440 h 4294315"/>
              <a:gd name="connsiteX8" fmla="*/ 2681883 w 4953666"/>
              <a:gd name="connsiteY8" fmla="*/ 4293658 h 4294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3666" h="4294315">
                <a:moveTo>
                  <a:pt x="2681883" y="4293658"/>
                </a:moveTo>
                <a:cubicBezTo>
                  <a:pt x="2774620" y="4295683"/>
                  <a:pt x="2868342" y="4293047"/>
                  <a:pt x="2962801" y="4285537"/>
                </a:cubicBezTo>
                <a:cubicBezTo>
                  <a:pt x="3718476" y="4225460"/>
                  <a:pt x="4378268" y="3864871"/>
                  <a:pt x="4834127" y="3330444"/>
                </a:cubicBezTo>
                <a:lnTo>
                  <a:pt x="4953666" y="3175947"/>
                </a:lnTo>
                <a:lnTo>
                  <a:pt x="4953666" y="0"/>
                </a:lnTo>
                <a:lnTo>
                  <a:pt x="481203" y="0"/>
                </a:lnTo>
                <a:lnTo>
                  <a:pt x="354529" y="200752"/>
                </a:lnTo>
                <a:cubicBezTo>
                  <a:pt x="94175" y="660824"/>
                  <a:pt x="-36273" y="1200867"/>
                  <a:pt x="8771" y="1767440"/>
                </a:cubicBezTo>
                <a:cubicBezTo>
                  <a:pt x="121380" y="3183873"/>
                  <a:pt x="1290828" y="4263270"/>
                  <a:pt x="2681883" y="42936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0FCE207E-49DC-89F0-6C2E-AEDEB1A66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01466" y="1425943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412480" y="2715768"/>
            <a:ext cx="3364992" cy="301752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0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919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  <p15:guide id="3" orient="horz" pos="355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lis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rm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reeform 3">
            <a:extLst>
              <a:ext uri="{FF2B5EF4-FFF2-40B4-BE49-F238E27FC236}">
                <a16:creationId xmlns:a16="http://schemas.microsoft.com/office/drawing/2014/main" id="{8D76C9A2-7310-AC9A-D74B-465F4A044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2029" y="3432619"/>
            <a:ext cx="3586781" cy="3425381"/>
          </a:xfrm>
          <a:custGeom>
            <a:avLst/>
            <a:gdLst>
              <a:gd name="connsiteX0" fmla="*/ 2057400 w 3586781"/>
              <a:gd name="connsiteY0" fmla="*/ 0 h 3425381"/>
              <a:gd name="connsiteX1" fmla="*/ 3512202 w 3586781"/>
              <a:gd name="connsiteY1" fmla="*/ 602599 h 3425381"/>
              <a:gd name="connsiteX2" fmla="*/ 3586781 w 3586781"/>
              <a:gd name="connsiteY2" fmla="*/ 684657 h 3425381"/>
              <a:gd name="connsiteX3" fmla="*/ 3586781 w 3586781"/>
              <a:gd name="connsiteY3" fmla="*/ 3425381 h 3425381"/>
              <a:gd name="connsiteX4" fmla="*/ 523691 w 3586781"/>
              <a:gd name="connsiteY4" fmla="*/ 3425381 h 3425381"/>
              <a:gd name="connsiteX5" fmla="*/ 469810 w 3586781"/>
              <a:gd name="connsiteY5" fmla="*/ 3366098 h 3425381"/>
              <a:gd name="connsiteX6" fmla="*/ 0 w 3586781"/>
              <a:gd name="connsiteY6" fmla="*/ 2057400 h 3425381"/>
              <a:gd name="connsiteX7" fmla="*/ 2057400 w 3586781"/>
              <a:gd name="connsiteY7" fmla="*/ 0 h 34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6781" h="3425381">
                <a:moveTo>
                  <a:pt x="2057400" y="0"/>
                </a:moveTo>
                <a:cubicBezTo>
                  <a:pt x="2625535" y="0"/>
                  <a:pt x="3139885" y="230282"/>
                  <a:pt x="3512202" y="602599"/>
                </a:cubicBezTo>
                <a:lnTo>
                  <a:pt x="3586781" y="684657"/>
                </a:lnTo>
                <a:lnTo>
                  <a:pt x="3586781" y="3425381"/>
                </a:lnTo>
                <a:lnTo>
                  <a:pt x="523691" y="3425381"/>
                </a:lnTo>
                <a:lnTo>
                  <a:pt x="469810" y="3366098"/>
                </a:lnTo>
                <a:cubicBezTo>
                  <a:pt x="176310" y="3010458"/>
                  <a:pt x="0" y="2554519"/>
                  <a:pt x="0" y="2057400"/>
                </a:cubicBezTo>
                <a:cubicBezTo>
                  <a:pt x="0" y="921129"/>
                  <a:pt x="921129" y="0"/>
                  <a:pt x="2057400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C7F2D7-0500-18AD-893F-3BFF96B94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7622" y="1953365"/>
            <a:ext cx="5149695" cy="368455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B05A4D-E9FB-4913-E53E-1DE2DC2D9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58269" y="6194361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 1">
            <a:extLst>
              <a:ext uri="{FF2B5EF4-FFF2-40B4-BE49-F238E27FC236}">
                <a16:creationId xmlns:a16="http://schemas.microsoft.com/office/drawing/2014/main" id="{CC1FF5F2-E394-6897-C493-6584D74D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446860" y="-169312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A8D9022-B854-F233-7BEE-8185E402F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03700" y="2891437"/>
            <a:ext cx="4183547" cy="2282229"/>
            <a:chOff x="6448201" y="2832180"/>
            <a:chExt cx="4483608" cy="2139696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1459528-99D6-5A0F-AEFA-AC4E7BC126D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5AD794-5E76-98BF-3FC7-85579E09136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EDD1146-913C-8E63-E619-A08A11AAF125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943E402-60F2-D003-3878-233462D26AA9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0478807-656D-4B2C-5C1E-4A08154F6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824131" y="2343177"/>
            <a:ext cx="476768" cy="2830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+mj-lt"/>
                <a:cs typeface="Segoe UI Semibold" panose="020B0502040204020203" pitchFamily="34" charset="0"/>
              </a:rPr>
              <a:t>1.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+mj-lt"/>
                <a:cs typeface="Segoe UI Semibold" panose="020B0502040204020203" pitchFamily="34" charset="0"/>
              </a:rPr>
              <a:t>2.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+mj-lt"/>
                <a:cs typeface="Segoe UI Semibold" panose="020B0502040204020203" pitchFamily="34" charset="0"/>
              </a:rPr>
              <a:t>3.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+mj-lt"/>
                <a:cs typeface="Segoe UI Semibold" panose="020B0502040204020203" pitchFamily="34" charset="0"/>
              </a:rPr>
              <a:t>4.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528" y="2454311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4528" y="3222369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44528" y="3992637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44528" y="4775296"/>
            <a:ext cx="4557428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367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85AC3F0E-B550-5DF3-6FEE-B1EFAC15A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22727" y="3014462"/>
            <a:ext cx="642974" cy="642974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7">
            <a:extLst>
              <a:ext uri="{FF2B5EF4-FFF2-40B4-BE49-F238E27FC236}">
                <a16:creationId xmlns:a16="http://schemas.microsoft.com/office/drawing/2014/main" id="{4B8B6206-1D28-8534-BE4D-6893F8FE6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84620" y="5988532"/>
            <a:ext cx="2953834" cy="883756"/>
          </a:xfrm>
          <a:custGeom>
            <a:avLst/>
            <a:gdLst>
              <a:gd name="connsiteX0" fmla="*/ 1476917 w 2953834"/>
              <a:gd name="connsiteY0" fmla="*/ 0 h 883756"/>
              <a:gd name="connsiteX1" fmla="*/ 2950639 w 2953834"/>
              <a:gd name="connsiteY1" fmla="*/ 877123 h 883756"/>
              <a:gd name="connsiteX2" fmla="*/ 2953834 w 2953834"/>
              <a:gd name="connsiteY2" fmla="*/ 883756 h 883756"/>
              <a:gd name="connsiteX3" fmla="*/ 0 w 2953834"/>
              <a:gd name="connsiteY3" fmla="*/ 883756 h 883756"/>
              <a:gd name="connsiteX4" fmla="*/ 3195 w 2953834"/>
              <a:gd name="connsiteY4" fmla="*/ 877123 h 883756"/>
              <a:gd name="connsiteX5" fmla="*/ 1476917 w 2953834"/>
              <a:gd name="connsiteY5" fmla="*/ 0 h 88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53834" h="883756">
                <a:moveTo>
                  <a:pt x="1476917" y="0"/>
                </a:moveTo>
                <a:cubicBezTo>
                  <a:pt x="2113290" y="0"/>
                  <a:pt x="2666825" y="354669"/>
                  <a:pt x="2950639" y="877123"/>
                </a:cubicBezTo>
                <a:lnTo>
                  <a:pt x="2953834" y="883756"/>
                </a:lnTo>
                <a:lnTo>
                  <a:pt x="0" y="883756"/>
                </a:lnTo>
                <a:lnTo>
                  <a:pt x="3195" y="877123"/>
                </a:lnTo>
                <a:cubicBezTo>
                  <a:pt x="287009" y="354669"/>
                  <a:pt x="840544" y="0"/>
                  <a:pt x="147691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F5405D2-9527-BA12-A7AC-4B93151CC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84620" y="6069965"/>
            <a:ext cx="510053" cy="510053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A0CC5EDC-49D4-6111-36CB-3C8A2D02A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306096" cy="5630799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522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4">
            <a:extLst>
              <a:ext uri="{FF2B5EF4-FFF2-40B4-BE49-F238E27FC236}">
                <a16:creationId xmlns:a16="http://schemas.microsoft.com/office/drawing/2014/main" id="{82D433C4-79DD-42C5-9147-9E5DDECB6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44421" y="1377730"/>
            <a:ext cx="3658597" cy="5494558"/>
          </a:xfrm>
          <a:custGeom>
            <a:avLst/>
            <a:gdLst>
              <a:gd name="connsiteX0" fmla="*/ 3224347 w 3658597"/>
              <a:gd name="connsiteY0" fmla="*/ 0 h 5494558"/>
              <a:gd name="connsiteX1" fmla="*/ 3554018 w 3658597"/>
              <a:gd name="connsiteY1" fmla="*/ 16647 h 5494558"/>
              <a:gd name="connsiteX2" fmla="*/ 3658597 w 3658597"/>
              <a:gd name="connsiteY2" fmla="*/ 29936 h 5494558"/>
              <a:gd name="connsiteX3" fmla="*/ 3658597 w 3658597"/>
              <a:gd name="connsiteY3" fmla="*/ 5494558 h 5494558"/>
              <a:gd name="connsiteX4" fmla="*/ 935531 w 3658597"/>
              <a:gd name="connsiteY4" fmla="*/ 5494558 h 5494558"/>
              <a:gd name="connsiteX5" fmla="*/ 736284 w 3658597"/>
              <a:gd name="connsiteY5" fmla="*/ 5275331 h 5494558"/>
              <a:gd name="connsiteX6" fmla="*/ 0 w 3658597"/>
              <a:gd name="connsiteY6" fmla="*/ 3224347 h 5494558"/>
              <a:gd name="connsiteX7" fmla="*/ 3224347 w 3658597"/>
              <a:gd name="connsiteY7" fmla="*/ 0 h 549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58597" h="5494558">
                <a:moveTo>
                  <a:pt x="3224347" y="0"/>
                </a:moveTo>
                <a:cubicBezTo>
                  <a:pt x="3335644" y="0"/>
                  <a:pt x="3445625" y="5639"/>
                  <a:pt x="3554018" y="16647"/>
                </a:cubicBezTo>
                <a:lnTo>
                  <a:pt x="3658597" y="29936"/>
                </a:lnTo>
                <a:lnTo>
                  <a:pt x="3658597" y="5494558"/>
                </a:lnTo>
                <a:lnTo>
                  <a:pt x="935531" y="5494558"/>
                </a:lnTo>
                <a:lnTo>
                  <a:pt x="736284" y="5275331"/>
                </a:lnTo>
                <a:cubicBezTo>
                  <a:pt x="276312" y="4717974"/>
                  <a:pt x="0" y="4003429"/>
                  <a:pt x="0" y="3224347"/>
                </a:cubicBezTo>
                <a:cubicBezTo>
                  <a:pt x="0" y="1443589"/>
                  <a:pt x="1443589" y="0"/>
                  <a:pt x="322434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12">
            <a:extLst>
              <a:ext uri="{FF2B5EF4-FFF2-40B4-BE49-F238E27FC236}">
                <a16:creationId xmlns:a16="http://schemas.microsoft.com/office/drawing/2014/main" id="{B6078FDE-6CEC-993E-3339-544DEDA6A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1551" y="0"/>
            <a:ext cx="1175601" cy="1651285"/>
          </a:xfrm>
          <a:custGeom>
            <a:avLst/>
            <a:gdLst>
              <a:gd name="connsiteX0" fmla="*/ 0 w 1858209"/>
              <a:gd name="connsiteY0" fmla="*/ 0 h 2610096"/>
              <a:gd name="connsiteX1" fmla="*/ 1532533 w 1858209"/>
              <a:gd name="connsiteY1" fmla="*/ 0 h 2610096"/>
              <a:gd name="connsiteX2" fmla="*/ 1579125 w 1858209"/>
              <a:gd name="connsiteY2" fmla="*/ 62307 h 2610096"/>
              <a:gd name="connsiteX3" fmla="*/ 1858209 w 1858209"/>
              <a:gd name="connsiteY3" fmla="*/ 975965 h 2610096"/>
              <a:gd name="connsiteX4" fmla="*/ 224078 w 1858209"/>
              <a:gd name="connsiteY4" fmla="*/ 2610096 h 2610096"/>
              <a:gd name="connsiteX5" fmla="*/ 56998 w 1858209"/>
              <a:gd name="connsiteY5" fmla="*/ 2601659 h 2610096"/>
              <a:gd name="connsiteX6" fmla="*/ 0 w 1858209"/>
              <a:gd name="connsiteY6" fmla="*/ 2592960 h 261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8209" h="2610096">
                <a:moveTo>
                  <a:pt x="0" y="0"/>
                </a:moveTo>
                <a:lnTo>
                  <a:pt x="1532533" y="0"/>
                </a:lnTo>
                <a:lnTo>
                  <a:pt x="1579125" y="62307"/>
                </a:lnTo>
                <a:cubicBezTo>
                  <a:pt x="1755324" y="323116"/>
                  <a:pt x="1858209" y="637525"/>
                  <a:pt x="1858209" y="975965"/>
                </a:cubicBezTo>
                <a:cubicBezTo>
                  <a:pt x="1858209" y="1878471"/>
                  <a:pt x="1126584" y="2610096"/>
                  <a:pt x="224078" y="2610096"/>
                </a:cubicBezTo>
                <a:cubicBezTo>
                  <a:pt x="167671" y="2610096"/>
                  <a:pt x="111932" y="2607238"/>
                  <a:pt x="56998" y="2601659"/>
                </a:cubicBezTo>
                <a:lnTo>
                  <a:pt x="0" y="2592960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E6A9E29-841B-F63A-A4FB-958C2A39A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97386" y="4880996"/>
            <a:ext cx="1499065" cy="1499065"/>
          </a:xfrm>
          <a:prstGeom prst="ellipse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41E8E1F-3A86-62FC-58AB-E196456B45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1124" y="1169282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208" y="566928"/>
            <a:ext cx="11119104" cy="640080"/>
          </a:xfrm>
        </p:spPr>
        <p:txBody>
          <a:bodyPr anchor="t" anchorCtr="0">
            <a:noAutofit/>
          </a:bodyPr>
          <a:lstStyle>
            <a:lvl1pPr algn="ctr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Content Placeholder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419088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16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  <a:defRPr sz="16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>
            <a:noAutofit/>
          </a:bodyPr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544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val 32">
            <a:extLst>
              <a:ext uri="{FF2B5EF4-FFF2-40B4-BE49-F238E27FC236}">
                <a16:creationId xmlns:a16="http://schemas.microsoft.com/office/drawing/2014/main" id="{EA15E1F6-FCC0-B1B8-8F0A-02FAAB3F0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65453" y="5422957"/>
            <a:ext cx="600979" cy="600979"/>
          </a:xfrm>
          <a:prstGeom prst="ellipse">
            <a:avLst/>
          </a:prstGeom>
          <a:solidFill>
            <a:schemeClr val="accent5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 7">
            <a:extLst>
              <a:ext uri="{FF2B5EF4-FFF2-40B4-BE49-F238E27FC236}">
                <a16:creationId xmlns:a16="http://schemas.microsoft.com/office/drawing/2014/main" id="{8A0AB697-65DD-D82E-FD2B-BB10E141E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84941"/>
            <a:ext cx="5739305" cy="6173059"/>
          </a:xfrm>
          <a:custGeom>
            <a:avLst/>
            <a:gdLst>
              <a:gd name="connsiteX0" fmla="*/ 2105216 w 5739305"/>
              <a:gd name="connsiteY0" fmla="*/ 0 h 6173059"/>
              <a:gd name="connsiteX1" fmla="*/ 5739305 w 5739305"/>
              <a:gd name="connsiteY1" fmla="*/ 3634089 h 6173059"/>
              <a:gd name="connsiteX2" fmla="*/ 4909456 w 5739305"/>
              <a:gd name="connsiteY2" fmla="*/ 5945707 h 6173059"/>
              <a:gd name="connsiteX3" fmla="*/ 4702825 w 5739305"/>
              <a:gd name="connsiteY3" fmla="*/ 6173059 h 6173059"/>
              <a:gd name="connsiteX4" fmla="*/ 0 w 5739305"/>
              <a:gd name="connsiteY4" fmla="*/ 6173059 h 6173059"/>
              <a:gd name="connsiteX5" fmla="*/ 0 w 5739305"/>
              <a:gd name="connsiteY5" fmla="*/ 675505 h 6173059"/>
              <a:gd name="connsiteX6" fmla="*/ 73362 w 5739305"/>
              <a:gd name="connsiteY6" fmla="*/ 620646 h 6173059"/>
              <a:gd name="connsiteX7" fmla="*/ 2105216 w 5739305"/>
              <a:gd name="connsiteY7" fmla="*/ 0 h 617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39305" h="6173059">
                <a:moveTo>
                  <a:pt x="2105216" y="0"/>
                </a:moveTo>
                <a:cubicBezTo>
                  <a:pt x="4112268" y="0"/>
                  <a:pt x="5739305" y="1627037"/>
                  <a:pt x="5739305" y="3634089"/>
                </a:cubicBezTo>
                <a:cubicBezTo>
                  <a:pt x="5739305" y="4512174"/>
                  <a:pt x="5427880" y="5317522"/>
                  <a:pt x="4909456" y="5945707"/>
                </a:cubicBezTo>
                <a:lnTo>
                  <a:pt x="4702825" y="6173059"/>
                </a:lnTo>
                <a:lnTo>
                  <a:pt x="0" y="6173059"/>
                </a:lnTo>
                <a:lnTo>
                  <a:pt x="0" y="675505"/>
                </a:lnTo>
                <a:lnTo>
                  <a:pt x="73362" y="620646"/>
                </a:lnTo>
                <a:cubicBezTo>
                  <a:pt x="653367" y="228802"/>
                  <a:pt x="1352572" y="0"/>
                  <a:pt x="210521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DF637CE-F1AA-EB3D-67EB-815F56FF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00869" y="447695"/>
            <a:ext cx="1499065" cy="1499065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C7F2D7-0500-18AD-893F-3BFF96B945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386" y="1273861"/>
            <a:ext cx="5149695" cy="4264053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3D01B9-382B-1FFC-B0E8-50A5B1AA53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155536" y="2000952"/>
            <a:ext cx="3844355" cy="3094988"/>
            <a:chOff x="6448201" y="2832180"/>
            <a:chExt cx="4489704" cy="2901696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DE06067-B8E1-70ED-D2D3-44CF8CDCDA07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30DAD0A-6F95-3AC2-7012-1BFF86880C36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68BE1B0-4E81-D3BC-6252-7981ADD19C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402BDCE-1B33-A927-9656-8B1F13D3E546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E0822DF-56EF-F16B-1D58-9C3EAC7944A0}"/>
                </a:ext>
              </a:extLst>
            </p:cNvPr>
            <p:cNvCxnSpPr>
              <a:cxnSpLocks/>
            </p:cNvCxnSpPr>
            <p:nvPr/>
          </p:nvCxnSpPr>
          <p:spPr>
            <a:xfrm>
              <a:off x="6460393" y="5733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70A54A3-3D1B-FF08-2460-114DA5BF6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6812124" y="1474457"/>
            <a:ext cx="493649" cy="4065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+mj-lt"/>
                <a:cs typeface="Segoe UI Semibold" panose="020B0502040204020203" pitchFamily="34" charset="0"/>
              </a:rPr>
              <a:t>1.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+mj-lt"/>
                <a:cs typeface="Segoe UI Semibold" panose="020B0502040204020203" pitchFamily="34" charset="0"/>
              </a:rPr>
              <a:t>2.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+mj-lt"/>
                <a:cs typeface="Segoe UI Semibold" panose="020B0502040204020203" pitchFamily="34" charset="0"/>
              </a:rPr>
              <a:t>3.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+mj-lt"/>
                <a:cs typeface="Segoe UI Semibold" panose="020B0502040204020203" pitchFamily="34" charset="0"/>
              </a:rPr>
              <a:t>4. </a:t>
            </a:r>
          </a:p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chemeClr val="tx2"/>
                </a:solidFill>
                <a:latin typeface="+mj-lt"/>
                <a:cs typeface="Segoe UI Semibold" panose="020B0502040204020203" pitchFamily="34" charset="0"/>
              </a:rPr>
              <a:t>5.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55536" y="1605845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55536" y="2373903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55536" y="3144171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55536" y="3926830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6FF71D66-09F6-C545-173C-E4918A91F00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55536" y="4693042"/>
            <a:ext cx="4090669" cy="477764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200" b="1">
                <a:solidFill>
                  <a:schemeClr val="tx2"/>
                </a:solidFill>
                <a:latin typeface="+mj-lt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D49D04-3BCD-7CCF-7AE2-41C646366DF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 rot="16200000">
            <a:off x="10403704" y="596187"/>
            <a:ext cx="2384490" cy="11921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635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2">
            <a:extLst>
              <a:ext uri="{FF2B5EF4-FFF2-40B4-BE49-F238E27FC236}">
                <a16:creationId xmlns:a16="http://schemas.microsoft.com/office/drawing/2014/main" id="{CCB0938D-C7B4-782B-BFAF-F503DE1CA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287" y="4334114"/>
            <a:ext cx="1149441" cy="1499066"/>
          </a:xfrm>
          <a:custGeom>
            <a:avLst/>
            <a:gdLst>
              <a:gd name="connsiteX0" fmla="*/ 399908 w 1149441"/>
              <a:gd name="connsiteY0" fmla="*/ 0 h 1499066"/>
              <a:gd name="connsiteX1" fmla="*/ 1149441 w 1149441"/>
              <a:gd name="connsiteY1" fmla="*/ 749533 h 1499066"/>
              <a:gd name="connsiteX2" fmla="*/ 399908 w 1149441"/>
              <a:gd name="connsiteY2" fmla="*/ 1499066 h 1499066"/>
              <a:gd name="connsiteX3" fmla="*/ 108156 w 1149441"/>
              <a:gd name="connsiteY3" fmla="*/ 1440164 h 1499066"/>
              <a:gd name="connsiteX4" fmla="*/ 0 w 1149441"/>
              <a:gd name="connsiteY4" fmla="*/ 1381459 h 1499066"/>
              <a:gd name="connsiteX5" fmla="*/ 0 w 1149441"/>
              <a:gd name="connsiteY5" fmla="*/ 117607 h 1499066"/>
              <a:gd name="connsiteX6" fmla="*/ 108156 w 1149441"/>
              <a:gd name="connsiteY6" fmla="*/ 58902 h 1499066"/>
              <a:gd name="connsiteX7" fmla="*/ 399908 w 1149441"/>
              <a:gd name="connsiteY7" fmla="*/ 0 h 1499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9441" h="1499066">
                <a:moveTo>
                  <a:pt x="399908" y="0"/>
                </a:moveTo>
                <a:cubicBezTo>
                  <a:pt x="813864" y="0"/>
                  <a:pt x="1149441" y="335577"/>
                  <a:pt x="1149441" y="749533"/>
                </a:cubicBezTo>
                <a:cubicBezTo>
                  <a:pt x="1149441" y="1163489"/>
                  <a:pt x="813864" y="1499066"/>
                  <a:pt x="399908" y="1499066"/>
                </a:cubicBezTo>
                <a:cubicBezTo>
                  <a:pt x="296419" y="1499066"/>
                  <a:pt x="197829" y="1478093"/>
                  <a:pt x="108156" y="1440164"/>
                </a:cubicBezTo>
                <a:lnTo>
                  <a:pt x="0" y="1381459"/>
                </a:lnTo>
                <a:lnTo>
                  <a:pt x="0" y="117607"/>
                </a:lnTo>
                <a:lnTo>
                  <a:pt x="108156" y="58902"/>
                </a:lnTo>
                <a:cubicBezTo>
                  <a:pt x="197829" y="20974"/>
                  <a:pt x="296419" y="0"/>
                  <a:pt x="399908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9">
            <a:extLst>
              <a:ext uri="{FF2B5EF4-FFF2-40B4-BE49-F238E27FC236}">
                <a16:creationId xmlns:a16="http://schemas.microsoft.com/office/drawing/2014/main" id="{27AD3143-C49E-0951-0DB8-A9ABF0AB7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18661" y="-1535"/>
            <a:ext cx="6184356" cy="5906209"/>
          </a:xfrm>
          <a:custGeom>
            <a:avLst/>
            <a:gdLst>
              <a:gd name="connsiteX0" fmla="*/ 605352 w 6184356"/>
              <a:gd name="connsiteY0" fmla="*/ 0 h 5906209"/>
              <a:gd name="connsiteX1" fmla="*/ 6184356 w 6184356"/>
              <a:gd name="connsiteY1" fmla="*/ 0 h 5906209"/>
              <a:gd name="connsiteX2" fmla="*/ 6184356 w 6184356"/>
              <a:gd name="connsiteY2" fmla="*/ 5104584 h 5906209"/>
              <a:gd name="connsiteX3" fmla="*/ 5989771 w 6184356"/>
              <a:gd name="connsiteY3" fmla="*/ 5250092 h 5906209"/>
              <a:gd name="connsiteX4" fmla="*/ 3841790 w 6184356"/>
              <a:gd name="connsiteY4" fmla="*/ 5906209 h 5906209"/>
              <a:gd name="connsiteX5" fmla="*/ 0 w 6184356"/>
              <a:gd name="connsiteY5" fmla="*/ 2064419 h 5906209"/>
              <a:gd name="connsiteX6" fmla="*/ 463684 w 6184356"/>
              <a:gd name="connsiteY6" fmla="*/ 233194 h 5906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4356" h="5906209">
                <a:moveTo>
                  <a:pt x="605352" y="0"/>
                </a:moveTo>
                <a:lnTo>
                  <a:pt x="6184356" y="0"/>
                </a:lnTo>
                <a:lnTo>
                  <a:pt x="6184356" y="5104584"/>
                </a:lnTo>
                <a:lnTo>
                  <a:pt x="5989771" y="5250092"/>
                </a:lnTo>
                <a:cubicBezTo>
                  <a:pt x="5376618" y="5664330"/>
                  <a:pt x="4637451" y="5906209"/>
                  <a:pt x="3841790" y="5906209"/>
                </a:cubicBezTo>
                <a:cubicBezTo>
                  <a:pt x="1720028" y="5906209"/>
                  <a:pt x="0" y="4186181"/>
                  <a:pt x="0" y="2064419"/>
                </a:cubicBezTo>
                <a:cubicBezTo>
                  <a:pt x="0" y="1401369"/>
                  <a:pt x="167972" y="777550"/>
                  <a:pt x="463684" y="23319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1F142C3-F309-0D74-D5C5-3EAB19D43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89666" y="1067784"/>
            <a:ext cx="635955" cy="63595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90AB7A2-D41E-7F8C-E35B-D135E2EFA55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 flipV="1">
            <a:off x="2963611" y="-9427"/>
            <a:ext cx="2384497" cy="1181008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778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3">
            <a:extLst>
              <a:ext uri="{FF2B5EF4-FFF2-40B4-BE49-F238E27FC236}">
                <a16:creationId xmlns:a16="http://schemas.microsoft.com/office/drawing/2014/main" id="{3444D42C-1BDD-684F-2ED7-CBF2B31FA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1017"/>
            <a:ext cx="5797960" cy="5177077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B266F6B-F29A-5957-62EB-27F8C2FA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82616" y="378865"/>
            <a:ext cx="813384" cy="813384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0AC709F-F9A3-D8F0-A42E-A2C94191DF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75619" y="5909834"/>
            <a:ext cx="397747" cy="397747"/>
          </a:xfrm>
          <a:prstGeom prst="ellipse">
            <a:avLst/>
          </a:prstGeom>
          <a:solidFill>
            <a:schemeClr val="accent6">
              <a:alpha val="3033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A56C6565-B97C-5C01-FA9D-8CF1B20447E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Footer Placeholder 18">
            <a:extLst>
              <a:ext uri="{FF2B5EF4-FFF2-40B4-BE49-F238E27FC236}">
                <a16:creationId xmlns:a16="http://schemas.microsoft.com/office/drawing/2014/main" id="{3914E26B-E8E4-55F2-CC5E-DD0D0AD5C89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39496" y="612648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5E2D1E-4C5D-A613-CB40-98902C0D832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263206" y="5671159"/>
            <a:ext cx="2384497" cy="118684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Slide Number Placeholder 19">
            <a:extLst>
              <a:ext uri="{FF2B5EF4-FFF2-40B4-BE49-F238E27FC236}">
                <a16:creationId xmlns:a16="http://schemas.microsoft.com/office/drawing/2014/main" id="{294A49EB-EEA6-1B79-F5DE-CFBFC6FFA2C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93690" y="6190487"/>
            <a:ext cx="846621" cy="365760"/>
          </a:xfrm>
        </p:spPr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035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B85198C3-2E2B-8874-B190-913F6956F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1">
            <a:extLst>
              <a:ext uri="{FF2B5EF4-FFF2-40B4-BE49-F238E27FC236}">
                <a16:creationId xmlns:a16="http://schemas.microsoft.com/office/drawing/2014/main" id="{9C80863B-5076-EB08-18A2-8E31F090A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23">
            <a:extLst>
              <a:ext uri="{FF2B5EF4-FFF2-40B4-BE49-F238E27FC236}">
                <a16:creationId xmlns:a16="http://schemas.microsoft.com/office/drawing/2014/main" id="{BDD0B550-942E-F4E9-B09A-16F6C4F00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00450AD-469A-81EC-8D58-093490CDE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0" y="2386584"/>
            <a:ext cx="4837176" cy="2103120"/>
          </a:xfr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3" name="Content Placeholder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>
            <a:noAutofit/>
          </a:bodyPr>
          <a:lstStyle>
            <a:lvl1pPr>
              <a:lnSpc>
                <a:spcPct val="100000"/>
              </a:lnSpc>
              <a:defRPr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744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496" y="61264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4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7112" y="6190487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1BC2EDA-D519-4F34-BF3F-BFFF500F4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362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reflect/support" TargetMode="External"/><Relationship Id="rId2" Type="http://schemas.openxmlformats.org/officeDocument/2006/relationships/hyperlink" Target="https://aka.ms/reflect" TargetMode="Externa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wZAfPmx-58o?feature=oembed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6" y="2130552"/>
            <a:ext cx="4590288" cy="1764792"/>
          </a:xfrm>
        </p:spPr>
        <p:txBody>
          <a:bodyPr/>
          <a:lstStyle/>
          <a:p>
            <a:r>
              <a:rPr lang="es-ES" noProof="0" dirty="0" err="1"/>
              <a:t>Feeling</a:t>
            </a:r>
            <a:r>
              <a:rPr lang="es-ES" noProof="0" dirty="0"/>
              <a:t> </a:t>
            </a:r>
            <a:r>
              <a:rPr lang="es-ES" noProof="0" dirty="0" err="1"/>
              <a:t>overwhelmed</a:t>
            </a:r>
            <a:endParaRPr lang="es-ES" noProof="0" dirty="0"/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57D62F16-F75C-6B98-2080-BECC2DE8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598" y="3895344"/>
            <a:ext cx="4591906" cy="1024128"/>
          </a:xfrm>
        </p:spPr>
        <p:txBody>
          <a:bodyPr>
            <a:normAutofit/>
          </a:bodyPr>
          <a:lstStyle/>
          <a:p>
            <a:r>
              <a:rPr lang="es-ES" noProof="0" dirty="0" err="1"/>
              <a:t>Tap</a:t>
            </a:r>
            <a:r>
              <a:rPr lang="es-ES" noProof="0" dirty="0"/>
              <a:t> </a:t>
            </a:r>
            <a:r>
              <a:rPr lang="es-ES" noProof="0" dirty="0" err="1"/>
              <a:t>into</a:t>
            </a:r>
            <a:r>
              <a:rPr lang="es-ES" noProof="0" dirty="0"/>
              <a:t> </a:t>
            </a:r>
            <a:r>
              <a:rPr lang="es-ES" noProof="0" dirty="0" err="1"/>
              <a:t>how</a:t>
            </a:r>
            <a:r>
              <a:rPr lang="es-ES" noProof="0" dirty="0"/>
              <a:t> </a:t>
            </a:r>
            <a:r>
              <a:rPr lang="es-ES" noProof="0" dirty="0" err="1"/>
              <a:t>you're</a:t>
            </a:r>
            <a:r>
              <a:rPr lang="es-ES" noProof="0" dirty="0"/>
              <a:t> </a:t>
            </a:r>
            <a:r>
              <a:rPr lang="es-ES" noProof="0" dirty="0" err="1"/>
              <a:t>feeling</a:t>
            </a:r>
            <a:r>
              <a:rPr lang="es-ES" noProof="0" dirty="0"/>
              <a:t> and </a:t>
            </a:r>
            <a:r>
              <a:rPr lang="es-ES" noProof="0" dirty="0" err="1"/>
              <a:t>learn</a:t>
            </a:r>
            <a:r>
              <a:rPr lang="es-ES" noProof="0" dirty="0"/>
              <a:t> to </a:t>
            </a:r>
            <a:r>
              <a:rPr lang="es-ES" noProof="0" dirty="0" err="1"/>
              <a:t>navigate</a:t>
            </a:r>
            <a:r>
              <a:rPr lang="es-ES" noProof="0" dirty="0"/>
              <a:t> </a:t>
            </a:r>
            <a:r>
              <a:rPr lang="es-ES" noProof="0" dirty="0" err="1"/>
              <a:t>those</a:t>
            </a:r>
            <a:r>
              <a:rPr lang="es-ES" noProof="0" dirty="0"/>
              <a:t> </a:t>
            </a:r>
            <a:r>
              <a:rPr lang="es-ES" noProof="0" dirty="0" err="1"/>
              <a:t>emotions</a:t>
            </a:r>
            <a:endParaRPr lang="es-ES" noProof="0" dirty="0"/>
          </a:p>
        </p:txBody>
      </p:sp>
      <p:pic>
        <p:nvPicPr>
          <p:cNvPr id="21" name="Picture Placeholder 10" descr="Overwhelmed monster picture">
            <a:extLst>
              <a:ext uri="{FF2B5EF4-FFF2-40B4-BE49-F238E27FC236}">
                <a16:creationId xmlns:a16="http://schemas.microsoft.com/office/drawing/2014/main" id="{AC8B7BBA-26C8-CB53-DE41-470B696859E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" r="18"/>
          <a:stretch/>
        </p:blipFill>
        <p:spPr>
          <a:xfrm>
            <a:off x="1005840" y="1316736"/>
            <a:ext cx="4325112" cy="4325112"/>
          </a:xfr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987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0D83115-C04F-D5C4-E3F7-BD410E9E4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/>
          <a:lstStyle/>
          <a:p>
            <a:r>
              <a:rPr lang="es-ES" noProof="0" dirty="0" err="1"/>
              <a:t>Teachers</a:t>
            </a:r>
            <a:r>
              <a:rPr lang="es-ES" noProof="0" dirty="0"/>
              <a:t>: </a:t>
            </a:r>
            <a:r>
              <a:rPr lang="es-ES" noProof="0" dirty="0" err="1"/>
              <a:t>How</a:t>
            </a:r>
            <a:r>
              <a:rPr lang="es-ES" noProof="0" dirty="0"/>
              <a:t> to use </a:t>
            </a:r>
            <a:r>
              <a:rPr lang="es-ES" noProof="0" dirty="0" err="1"/>
              <a:t>this</a:t>
            </a:r>
            <a:r>
              <a:rPr lang="es-ES" noProof="0" dirty="0"/>
              <a:t> </a:t>
            </a:r>
            <a:r>
              <a:rPr lang="es-ES" noProof="0" dirty="0" err="1"/>
              <a:t>template</a:t>
            </a:r>
            <a:endParaRPr lang="es-ES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4C97F5-6F1F-4C24-CDA9-ADFE70EA2FE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029200" cy="4096512"/>
          </a:xfrm>
        </p:spPr>
        <p:txBody>
          <a:bodyPr/>
          <a:lstStyle/>
          <a:p>
            <a:r>
              <a:rPr lang="es-ES" noProof="0" dirty="0" err="1"/>
              <a:t>Emotional</a:t>
            </a:r>
            <a:r>
              <a:rPr lang="es-ES" noProof="0" dirty="0"/>
              <a:t> </a:t>
            </a:r>
            <a:r>
              <a:rPr lang="es-ES" noProof="0" dirty="0" err="1"/>
              <a:t>literacy</a:t>
            </a:r>
            <a:r>
              <a:rPr lang="es-ES" noProof="0" dirty="0"/>
              <a:t> </a:t>
            </a:r>
            <a:r>
              <a:rPr lang="es-ES" noProof="0" dirty="0" err="1"/>
              <a:t>is</a:t>
            </a:r>
            <a:r>
              <a:rPr lang="es-ES" noProof="0" dirty="0"/>
              <a:t> the </a:t>
            </a:r>
            <a:r>
              <a:rPr lang="es-ES" noProof="0" dirty="0" err="1"/>
              <a:t>ability</a:t>
            </a:r>
            <a:r>
              <a:rPr lang="es-ES" noProof="0" dirty="0"/>
              <a:t> to </a:t>
            </a:r>
            <a:r>
              <a:rPr lang="es-ES" noProof="0" dirty="0" err="1"/>
              <a:t>notice</a:t>
            </a:r>
            <a:r>
              <a:rPr lang="es-ES" noProof="0" dirty="0"/>
              <a:t>, </a:t>
            </a:r>
            <a:r>
              <a:rPr lang="es-ES" noProof="0" dirty="0" err="1"/>
              <a:t>name</a:t>
            </a:r>
            <a:r>
              <a:rPr lang="es-ES" noProof="0" dirty="0"/>
              <a:t>, and </a:t>
            </a:r>
            <a:r>
              <a:rPr lang="es-ES" noProof="0" dirty="0" err="1"/>
              <a:t>interpret</a:t>
            </a:r>
            <a:r>
              <a:rPr lang="es-ES" noProof="0" dirty="0"/>
              <a:t> our </a:t>
            </a:r>
            <a:r>
              <a:rPr lang="es-ES" noProof="0" dirty="0" err="1"/>
              <a:t>emotions</a:t>
            </a:r>
            <a:r>
              <a:rPr lang="es-ES" noProof="0" dirty="0"/>
              <a:t>. Just </a:t>
            </a:r>
            <a:r>
              <a:rPr lang="es-ES" noProof="0" dirty="0" err="1"/>
              <a:t>like</a:t>
            </a:r>
            <a:r>
              <a:rPr lang="es-ES" noProof="0" dirty="0"/>
              <a:t> </a:t>
            </a:r>
            <a:r>
              <a:rPr lang="es-ES" noProof="0" dirty="0" err="1"/>
              <a:t>other</a:t>
            </a:r>
            <a:r>
              <a:rPr lang="es-ES" noProof="0" dirty="0"/>
              <a:t> </a:t>
            </a:r>
            <a:r>
              <a:rPr lang="es-ES" noProof="0" dirty="0" err="1"/>
              <a:t>skills</a:t>
            </a:r>
            <a:r>
              <a:rPr lang="es-ES" noProof="0" dirty="0"/>
              <a:t>, </a:t>
            </a:r>
            <a:r>
              <a:rPr lang="es-ES" noProof="0" dirty="0" err="1"/>
              <a:t>emotional</a:t>
            </a:r>
            <a:r>
              <a:rPr lang="es-ES" noProof="0" dirty="0"/>
              <a:t> </a:t>
            </a:r>
            <a:r>
              <a:rPr lang="es-ES" noProof="0" dirty="0" err="1"/>
              <a:t>literacy</a:t>
            </a:r>
            <a:r>
              <a:rPr lang="es-ES" noProof="0" dirty="0"/>
              <a:t> can be </a:t>
            </a:r>
            <a:r>
              <a:rPr lang="es-ES" noProof="0" dirty="0" err="1"/>
              <a:t>developed</a:t>
            </a:r>
            <a:r>
              <a:rPr lang="es-ES" noProof="0" dirty="0"/>
              <a:t> </a:t>
            </a:r>
            <a:r>
              <a:rPr lang="es-ES" noProof="0" dirty="0" err="1"/>
              <a:t>with</a:t>
            </a:r>
            <a:r>
              <a:rPr lang="es-ES" noProof="0" dirty="0"/>
              <a:t> </a:t>
            </a:r>
            <a:r>
              <a:rPr lang="es-ES" noProof="0" dirty="0" err="1"/>
              <a:t>education</a:t>
            </a:r>
            <a:r>
              <a:rPr lang="es-ES" noProof="0" dirty="0"/>
              <a:t> and </a:t>
            </a:r>
            <a:r>
              <a:rPr lang="es-ES" noProof="0" dirty="0" err="1"/>
              <a:t>practice</a:t>
            </a:r>
            <a:r>
              <a:rPr lang="es-ES" noProof="0" dirty="0"/>
              <a:t>.</a:t>
            </a:r>
          </a:p>
          <a:p>
            <a:r>
              <a:rPr lang="es-ES" noProof="0" dirty="0" err="1"/>
              <a:t>This</a:t>
            </a:r>
            <a:r>
              <a:rPr lang="es-ES" noProof="0" dirty="0"/>
              <a:t> </a:t>
            </a:r>
            <a:r>
              <a:rPr lang="es-ES" noProof="0" dirty="0" err="1"/>
              <a:t>template</a:t>
            </a:r>
            <a:r>
              <a:rPr lang="es-ES" noProof="0" dirty="0"/>
              <a:t> </a:t>
            </a:r>
            <a:r>
              <a:rPr lang="es-ES" noProof="0" dirty="0" err="1"/>
              <a:t>is</a:t>
            </a:r>
            <a:r>
              <a:rPr lang="es-ES" noProof="0" dirty="0"/>
              <a:t> </a:t>
            </a:r>
            <a:r>
              <a:rPr lang="es-ES" noProof="0" dirty="0" err="1"/>
              <a:t>perfect</a:t>
            </a:r>
            <a:r>
              <a:rPr lang="es-ES" noProof="0" dirty="0"/>
              <a:t> </a:t>
            </a:r>
            <a:r>
              <a:rPr lang="es-ES" noProof="0" dirty="0" err="1"/>
              <a:t>for</a:t>
            </a:r>
            <a:r>
              <a:rPr lang="es-ES" noProof="0" dirty="0"/>
              <a:t> </a:t>
            </a:r>
            <a:r>
              <a:rPr lang="es-ES" noProof="0" dirty="0" err="1"/>
              <a:t>accompanying</a:t>
            </a:r>
            <a:r>
              <a:rPr lang="es-ES" noProof="0" dirty="0"/>
              <a:t> </a:t>
            </a:r>
            <a:r>
              <a:rPr lang="es-ES" noProof="0" dirty="0" err="1"/>
              <a:t>lesson</a:t>
            </a:r>
            <a:r>
              <a:rPr lang="es-ES" noProof="0" dirty="0"/>
              <a:t> </a:t>
            </a:r>
            <a:r>
              <a:rPr lang="es-ES" noProof="0" dirty="0" err="1"/>
              <a:t>plans</a:t>
            </a:r>
            <a:r>
              <a:rPr lang="es-ES" noProof="0" dirty="0"/>
              <a:t> and </a:t>
            </a:r>
            <a:r>
              <a:rPr lang="es-ES" noProof="0" dirty="0" err="1"/>
              <a:t>activities</a:t>
            </a:r>
            <a:r>
              <a:rPr lang="es-ES" noProof="0" dirty="0"/>
              <a:t> </a:t>
            </a:r>
            <a:r>
              <a:rPr lang="es-ES" noProof="0" dirty="0" err="1"/>
              <a:t>centered</a:t>
            </a:r>
            <a:r>
              <a:rPr lang="es-ES" noProof="0" dirty="0"/>
              <a:t> </a:t>
            </a:r>
            <a:r>
              <a:rPr lang="es-ES" noProof="0" dirty="0" err="1"/>
              <a:t>around</a:t>
            </a:r>
            <a:r>
              <a:rPr lang="es-ES" noProof="0" dirty="0"/>
              <a:t> </a:t>
            </a:r>
            <a:r>
              <a:rPr lang="es-ES" noProof="0" dirty="0" err="1"/>
              <a:t>feelings</a:t>
            </a:r>
            <a:r>
              <a:rPr lang="es-ES" noProof="0" dirty="0"/>
              <a:t> &amp; </a:t>
            </a:r>
            <a:r>
              <a:rPr lang="es-ES" noProof="0" dirty="0" err="1"/>
              <a:t>emotions</a:t>
            </a:r>
            <a:r>
              <a:rPr lang="es-ES" noProof="0" dirty="0"/>
              <a:t>. Use in </a:t>
            </a:r>
            <a:r>
              <a:rPr lang="es-ES" noProof="0" dirty="0" err="1"/>
              <a:t>combination</a:t>
            </a:r>
            <a:r>
              <a:rPr lang="es-ES" noProof="0" dirty="0"/>
              <a:t> </a:t>
            </a:r>
            <a:r>
              <a:rPr lang="es-ES" noProof="0" dirty="0" err="1"/>
              <a:t>with</a:t>
            </a:r>
            <a:r>
              <a:rPr lang="es-ES" noProof="0" dirty="0"/>
              <a:t> </a:t>
            </a:r>
            <a:r>
              <a:rPr lang="es-ES" noProof="0" dirty="0" err="1"/>
              <a:t>Reflect</a:t>
            </a:r>
            <a:r>
              <a:rPr lang="es-ES" noProof="0" dirty="0"/>
              <a:t>, your free </a:t>
            </a:r>
            <a:r>
              <a:rPr lang="es-ES" noProof="0" dirty="0" err="1"/>
              <a:t>check</a:t>
            </a:r>
            <a:r>
              <a:rPr lang="es-ES" noProof="0" dirty="0"/>
              <a:t>-in app </a:t>
            </a:r>
            <a:r>
              <a:rPr lang="es-ES" noProof="0" dirty="0" err="1"/>
              <a:t>from</a:t>
            </a:r>
            <a:r>
              <a:rPr lang="es-ES" noProof="0" dirty="0"/>
              <a:t> Microsoft </a:t>
            </a:r>
            <a:r>
              <a:rPr lang="es-ES" noProof="0" dirty="0" err="1"/>
              <a:t>Teams</a:t>
            </a:r>
            <a:r>
              <a:rPr lang="es-ES" noProof="0" dirty="0"/>
              <a:t>, or as a stand-alone </a:t>
            </a:r>
            <a:r>
              <a:rPr lang="es-ES" noProof="0" dirty="0" err="1"/>
              <a:t>activity</a:t>
            </a:r>
            <a:r>
              <a:rPr lang="es-ES" noProof="0" dirty="0"/>
              <a:t>.</a:t>
            </a:r>
          </a:p>
          <a:p>
            <a:endParaRPr lang="es-ES" noProof="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4B2890-552E-AEA8-4205-D3394FFFC9C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029200" cy="4096512"/>
          </a:xfrm>
        </p:spPr>
        <p:txBody>
          <a:bodyPr/>
          <a:lstStyle/>
          <a:p>
            <a:r>
              <a:rPr lang="es-ES" noProof="0" dirty="0"/>
              <a:t>Use </a:t>
            </a:r>
            <a:r>
              <a:rPr lang="es-ES" noProof="0" dirty="0" err="1"/>
              <a:t>this</a:t>
            </a:r>
            <a:r>
              <a:rPr lang="es-ES" noProof="0" dirty="0"/>
              <a:t> </a:t>
            </a:r>
            <a:r>
              <a:rPr lang="es-ES" noProof="0" dirty="0" err="1"/>
              <a:t>template</a:t>
            </a:r>
            <a:r>
              <a:rPr lang="es-ES" noProof="0" dirty="0"/>
              <a:t> to </a:t>
            </a:r>
            <a:r>
              <a:rPr lang="es-ES" noProof="0" dirty="0" err="1"/>
              <a:t>help</a:t>
            </a:r>
            <a:r>
              <a:rPr lang="es-ES" noProof="0" dirty="0"/>
              <a:t> </a:t>
            </a:r>
            <a:r>
              <a:rPr lang="es-ES" noProof="0" dirty="0" err="1"/>
              <a:t>students</a:t>
            </a:r>
            <a:r>
              <a:rPr lang="es-ES" noProof="0" dirty="0"/>
              <a:t>:</a:t>
            </a:r>
          </a:p>
          <a:p>
            <a:r>
              <a:rPr lang="es-ES" noProof="0" dirty="0" err="1"/>
              <a:t>Notice</a:t>
            </a:r>
            <a:r>
              <a:rPr lang="es-ES" noProof="0" dirty="0"/>
              <a:t> </a:t>
            </a:r>
            <a:r>
              <a:rPr lang="es-ES" noProof="0" dirty="0" err="1"/>
              <a:t>their</a:t>
            </a:r>
            <a:r>
              <a:rPr lang="es-ES" noProof="0" dirty="0"/>
              <a:t> </a:t>
            </a:r>
            <a:r>
              <a:rPr lang="es-ES" noProof="0" dirty="0" err="1"/>
              <a:t>emotions</a:t>
            </a:r>
            <a:endParaRPr lang="es-ES" noProof="0" dirty="0"/>
          </a:p>
          <a:p>
            <a:r>
              <a:rPr lang="es-ES" noProof="0" dirty="0" err="1"/>
              <a:t>Name</a:t>
            </a:r>
            <a:r>
              <a:rPr lang="es-ES" noProof="0" dirty="0"/>
              <a:t> </a:t>
            </a:r>
            <a:r>
              <a:rPr lang="es-ES" noProof="0" dirty="0" err="1"/>
              <a:t>their</a:t>
            </a:r>
            <a:r>
              <a:rPr lang="es-ES" noProof="0" dirty="0"/>
              <a:t> </a:t>
            </a:r>
            <a:r>
              <a:rPr lang="es-ES" noProof="0" dirty="0" err="1"/>
              <a:t>emotions</a:t>
            </a:r>
            <a:endParaRPr lang="es-ES" noProof="0" dirty="0"/>
          </a:p>
          <a:p>
            <a:r>
              <a:rPr lang="es-ES" noProof="0" dirty="0" err="1"/>
              <a:t>Interpret</a:t>
            </a:r>
            <a:r>
              <a:rPr lang="es-ES" noProof="0" dirty="0"/>
              <a:t> </a:t>
            </a:r>
            <a:r>
              <a:rPr lang="es-ES" noProof="0" dirty="0" err="1"/>
              <a:t>their</a:t>
            </a:r>
            <a:r>
              <a:rPr lang="es-ES" noProof="0" dirty="0"/>
              <a:t> </a:t>
            </a:r>
            <a:r>
              <a:rPr lang="es-ES" noProof="0" dirty="0" err="1"/>
              <a:t>emotions</a:t>
            </a:r>
            <a:endParaRPr lang="es-ES" noProof="0" dirty="0"/>
          </a:p>
          <a:p>
            <a:r>
              <a:rPr lang="es-ES" noProof="0" dirty="0" err="1">
                <a:hlinkClick r:id="rId2"/>
              </a:rPr>
              <a:t>Learn</a:t>
            </a:r>
            <a:r>
              <a:rPr lang="es-ES" noProof="0" dirty="0">
                <a:hlinkClick r:id="rId2"/>
              </a:rPr>
              <a:t> </a:t>
            </a:r>
            <a:r>
              <a:rPr lang="es-ES" noProof="0" dirty="0" err="1">
                <a:hlinkClick r:id="rId2"/>
              </a:rPr>
              <a:t>all</a:t>
            </a:r>
            <a:r>
              <a:rPr lang="es-ES" noProof="0" dirty="0">
                <a:hlinkClick r:id="rId2"/>
              </a:rPr>
              <a:t> </a:t>
            </a:r>
            <a:r>
              <a:rPr lang="es-ES" noProof="0" dirty="0" err="1">
                <a:hlinkClick r:id="rId2"/>
              </a:rPr>
              <a:t>about</a:t>
            </a:r>
            <a:r>
              <a:rPr lang="es-ES" noProof="0" dirty="0">
                <a:hlinkClick r:id="rId2"/>
              </a:rPr>
              <a:t> </a:t>
            </a:r>
            <a:r>
              <a:rPr lang="es-ES" noProof="0" dirty="0" err="1">
                <a:hlinkClick r:id="rId2"/>
              </a:rPr>
              <a:t>Reflect</a:t>
            </a:r>
            <a:r>
              <a:rPr lang="es-ES" noProof="0" dirty="0">
                <a:hlinkClick r:id="rId2"/>
              </a:rPr>
              <a:t>.</a:t>
            </a:r>
            <a:endParaRPr lang="es-ES" noProof="0" dirty="0"/>
          </a:p>
          <a:p>
            <a:r>
              <a:rPr lang="es-ES" noProof="0" dirty="0" err="1"/>
              <a:t>Need</a:t>
            </a:r>
            <a:r>
              <a:rPr lang="es-ES" noProof="0" dirty="0"/>
              <a:t> more </a:t>
            </a:r>
            <a:r>
              <a:rPr lang="es-ES" noProof="0" dirty="0" err="1"/>
              <a:t>help</a:t>
            </a:r>
            <a:r>
              <a:rPr lang="es-ES" noProof="0" dirty="0"/>
              <a:t>?</a:t>
            </a:r>
            <a:br>
              <a:rPr lang="es-ES" noProof="0" dirty="0"/>
            </a:br>
            <a:r>
              <a:rPr lang="es-ES" noProof="0" dirty="0" err="1"/>
              <a:t>Visit</a:t>
            </a:r>
            <a:r>
              <a:rPr lang="es-ES" noProof="0" dirty="0"/>
              <a:t> </a:t>
            </a:r>
            <a:r>
              <a:rPr lang="es-ES" noProof="0" dirty="0" err="1">
                <a:hlinkClick r:id="rId3"/>
              </a:rPr>
              <a:t>Reflect</a:t>
            </a:r>
            <a:r>
              <a:rPr lang="es-ES" noProof="0" dirty="0">
                <a:hlinkClick r:id="rId3"/>
              </a:rPr>
              <a:t> in </a:t>
            </a:r>
            <a:r>
              <a:rPr lang="es-ES" noProof="0" dirty="0" err="1">
                <a:hlinkClick r:id="rId3"/>
              </a:rPr>
              <a:t>Teams</a:t>
            </a:r>
            <a:r>
              <a:rPr lang="es-ES" noProof="0" dirty="0">
                <a:hlinkClick r:id="rId3"/>
              </a:rPr>
              <a:t> </a:t>
            </a:r>
            <a:r>
              <a:rPr lang="es-ES" noProof="0" dirty="0" err="1"/>
              <a:t>for</a:t>
            </a:r>
            <a:r>
              <a:rPr lang="es-ES" noProof="0" dirty="0"/>
              <a:t> </a:t>
            </a:r>
            <a:r>
              <a:rPr lang="es-ES" noProof="0" dirty="0" err="1"/>
              <a:t>support</a:t>
            </a:r>
            <a:r>
              <a:rPr lang="es-ES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24350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F6731-6DB9-4A9F-1DFF-AAFDE05A3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/>
          <a:lstStyle/>
          <a:p>
            <a:r>
              <a:rPr lang="es-ES" noProof="0" dirty="0" err="1"/>
              <a:t>Let’s</a:t>
            </a:r>
            <a:r>
              <a:rPr lang="es-ES" noProof="0" dirty="0"/>
              <a:t> </a:t>
            </a:r>
            <a:r>
              <a:rPr lang="es-ES" noProof="0" dirty="0" err="1"/>
              <a:t>learn</a:t>
            </a:r>
            <a:r>
              <a:rPr lang="es-ES" noProof="0" dirty="0"/>
              <a:t> more </a:t>
            </a:r>
            <a:r>
              <a:rPr lang="es-ES" noProof="0" dirty="0" err="1"/>
              <a:t>by</a:t>
            </a:r>
            <a:r>
              <a:rPr lang="es-ES" noProof="0" dirty="0"/>
              <a:t> </a:t>
            </a:r>
            <a:r>
              <a:rPr lang="es-ES" noProof="0" dirty="0" err="1"/>
              <a:t>watching</a:t>
            </a:r>
            <a:r>
              <a:rPr lang="es-ES" noProof="0" dirty="0"/>
              <a:t> </a:t>
            </a:r>
            <a:r>
              <a:rPr lang="es-ES" noProof="0" dirty="0" err="1"/>
              <a:t>this</a:t>
            </a:r>
            <a:r>
              <a:rPr lang="es-ES" noProof="0" dirty="0"/>
              <a:t> video</a:t>
            </a:r>
          </a:p>
        </p:txBody>
      </p:sp>
      <p:pic>
        <p:nvPicPr>
          <p:cNvPr id="14" name="Online Media 5" title="Microsoft Reflect – All the Feels – Feeling overwhelmed">
            <a:hlinkClick r:id="" action="ppaction://media"/>
            <a:extLst>
              <a:ext uri="{FF2B5EF4-FFF2-40B4-BE49-F238E27FC236}">
                <a16:creationId xmlns:a16="http://schemas.microsoft.com/office/drawing/2014/main" id="{78558B0A-B514-FAC1-52FE-3CBD3A61EA28}"/>
              </a:ext>
            </a:extLst>
          </p:cNvPr>
          <p:cNvPicPr>
            <a:picLocks noGrp="1" noRot="1" noChangeAspect="1"/>
          </p:cNvPicPr>
          <p:nvPr>
            <p:ph type="media" sz="quarter" idx="10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40080" y="1847088"/>
            <a:ext cx="7424928" cy="3776472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0F4DABC-776E-129B-FA8C-661326A791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2480" y="2715768"/>
            <a:ext cx="3364992" cy="3017520"/>
          </a:xfrm>
        </p:spPr>
        <p:txBody>
          <a:bodyPr/>
          <a:lstStyle/>
          <a:p>
            <a:r>
              <a:rPr lang="es-ES" noProof="0" dirty="0" err="1"/>
              <a:t>Sometimes</a:t>
            </a:r>
            <a:r>
              <a:rPr lang="es-ES" noProof="0" dirty="0"/>
              <a:t> </a:t>
            </a:r>
            <a:r>
              <a:rPr lang="es-ES" noProof="0" dirty="0" err="1"/>
              <a:t>we</a:t>
            </a:r>
            <a:r>
              <a:rPr lang="es-ES" noProof="0" dirty="0"/>
              <a:t> </a:t>
            </a:r>
            <a:r>
              <a:rPr lang="es-ES" noProof="0" dirty="0" err="1"/>
              <a:t>have</a:t>
            </a:r>
            <a:r>
              <a:rPr lang="es-ES" noProof="0" dirty="0"/>
              <a:t> </a:t>
            </a:r>
            <a:r>
              <a:rPr lang="es-ES" noProof="0" dirty="0" err="1"/>
              <a:t>big</a:t>
            </a:r>
            <a:r>
              <a:rPr lang="es-ES" noProof="0" dirty="0"/>
              <a:t> </a:t>
            </a:r>
            <a:r>
              <a:rPr lang="es-ES" noProof="0" dirty="0" err="1"/>
              <a:t>emotions</a:t>
            </a:r>
            <a:r>
              <a:rPr lang="es-ES" noProof="0" dirty="0"/>
              <a:t>. </a:t>
            </a:r>
            <a:r>
              <a:rPr lang="es-ES" noProof="0" dirty="0" err="1"/>
              <a:t>Noticing</a:t>
            </a:r>
            <a:r>
              <a:rPr lang="es-ES" noProof="0" dirty="0"/>
              <a:t> and </a:t>
            </a:r>
            <a:r>
              <a:rPr lang="es-ES" noProof="0" dirty="0" err="1"/>
              <a:t>naming</a:t>
            </a:r>
            <a:r>
              <a:rPr lang="es-ES" noProof="0" dirty="0"/>
              <a:t> </a:t>
            </a:r>
            <a:r>
              <a:rPr lang="es-ES" noProof="0" dirty="0" err="1"/>
              <a:t>those</a:t>
            </a:r>
            <a:r>
              <a:rPr lang="es-ES" noProof="0" dirty="0"/>
              <a:t> </a:t>
            </a:r>
            <a:r>
              <a:rPr lang="es-ES" noProof="0" dirty="0" err="1"/>
              <a:t>feelings</a:t>
            </a:r>
            <a:r>
              <a:rPr lang="es-ES" noProof="0" dirty="0"/>
              <a:t> can </a:t>
            </a:r>
            <a:r>
              <a:rPr lang="es-ES" noProof="0" dirty="0" err="1"/>
              <a:t>help</a:t>
            </a:r>
            <a:r>
              <a:rPr lang="es-ES" noProof="0" dirty="0"/>
              <a:t> </a:t>
            </a:r>
            <a:r>
              <a:rPr lang="es-ES" noProof="0" dirty="0" err="1"/>
              <a:t>us</a:t>
            </a:r>
            <a:r>
              <a:rPr lang="es-ES" noProof="0" dirty="0"/>
              <a:t> </a:t>
            </a:r>
            <a:r>
              <a:rPr lang="es-ES" noProof="0" dirty="0" err="1"/>
              <a:t>take</a:t>
            </a:r>
            <a:r>
              <a:rPr lang="es-ES" noProof="0" dirty="0"/>
              <a:t> </a:t>
            </a:r>
            <a:r>
              <a:rPr lang="es-ES" noProof="0" dirty="0" err="1"/>
              <a:t>action</a:t>
            </a:r>
            <a:r>
              <a:rPr lang="es-ES" noProof="0" dirty="0"/>
              <a:t> to </a:t>
            </a:r>
            <a:r>
              <a:rPr lang="es-ES" noProof="0" dirty="0" err="1"/>
              <a:t>feel</a:t>
            </a:r>
            <a:r>
              <a:rPr lang="es-ES" noProof="0" dirty="0"/>
              <a:t> </a:t>
            </a:r>
            <a:r>
              <a:rPr lang="es-ES" noProof="0" dirty="0" err="1"/>
              <a:t>better</a:t>
            </a:r>
            <a:r>
              <a:rPr lang="es-ES" noProof="0" dirty="0"/>
              <a:t>.</a:t>
            </a:r>
          </a:p>
          <a:p>
            <a:endParaRPr lang="es-ES" noProof="0" dirty="0"/>
          </a:p>
          <a:p>
            <a:pPr lvl="1"/>
            <a:r>
              <a:rPr lang="es-ES" noProof="0" dirty="0" err="1"/>
              <a:t>What</a:t>
            </a:r>
            <a:r>
              <a:rPr lang="es-ES" noProof="0" dirty="0"/>
              <a:t> </a:t>
            </a:r>
            <a:r>
              <a:rPr lang="es-ES" noProof="0" dirty="0" err="1"/>
              <a:t>emotions</a:t>
            </a:r>
            <a:r>
              <a:rPr lang="es-ES" noProof="0" dirty="0"/>
              <a:t> do you </a:t>
            </a:r>
            <a:r>
              <a:rPr lang="es-ES" noProof="0" dirty="0" err="1"/>
              <a:t>notice</a:t>
            </a:r>
            <a:r>
              <a:rPr lang="es-ES" noProof="0" dirty="0"/>
              <a:t> </a:t>
            </a:r>
            <a:r>
              <a:rPr lang="es-ES" noProof="0" dirty="0" err="1"/>
              <a:t>when</a:t>
            </a:r>
            <a:r>
              <a:rPr lang="es-ES" noProof="0" dirty="0"/>
              <a:t> you </a:t>
            </a:r>
            <a:r>
              <a:rPr lang="es-ES" noProof="0" dirty="0" err="1"/>
              <a:t>watch</a:t>
            </a:r>
            <a:r>
              <a:rPr lang="es-ES" noProof="0" dirty="0"/>
              <a:t> </a:t>
            </a:r>
            <a:r>
              <a:rPr lang="es-ES" noProof="0" dirty="0" err="1"/>
              <a:t>this</a:t>
            </a:r>
            <a:r>
              <a:rPr lang="es-ES" noProof="0" dirty="0"/>
              <a:t> video?</a:t>
            </a:r>
          </a:p>
        </p:txBody>
      </p:sp>
      <p:sp>
        <p:nvSpPr>
          <p:cNvPr id="20" name="Footer Placeholder 6">
            <a:extLst>
              <a:ext uri="{FF2B5EF4-FFF2-40B4-BE49-F238E27FC236}">
                <a16:creationId xmlns:a16="http://schemas.microsoft.com/office/drawing/2014/main" id="{598BA341-ADB8-3FDF-0570-1181EA5B719D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Feeling</a:t>
            </a:r>
            <a:r>
              <a:rPr lang="es-ES" sz="1400" noProof="0" dirty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overwhelmed</a:t>
            </a:r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BE71C81B-D2D7-0980-5857-B1C98347E578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s-ES" sz="1400" noProof="0" smtClean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pPr algn="r"/>
              <a:t>2</a:t>
            </a:fld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328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DFFFE"/>
            </a:gs>
            <a:gs pos="6500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7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0DED132-6EBC-88AD-E3AA-B781559F3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/>
          <a:lstStyle/>
          <a:p>
            <a:r>
              <a:rPr lang="es-ES" noProof="0" dirty="0" err="1"/>
              <a:t>List</a:t>
            </a:r>
            <a:r>
              <a:rPr lang="es-ES" noProof="0" dirty="0"/>
              <a:t> the </a:t>
            </a:r>
            <a:r>
              <a:rPr lang="es-ES" noProof="0" dirty="0" err="1"/>
              <a:t>emotions</a:t>
            </a:r>
            <a:r>
              <a:rPr lang="es-ES" noProof="0" dirty="0"/>
              <a:t> you </a:t>
            </a:r>
            <a:r>
              <a:rPr lang="es-ES" noProof="0" dirty="0" err="1"/>
              <a:t>saw</a:t>
            </a:r>
            <a:r>
              <a:rPr lang="es-ES" noProof="0" dirty="0"/>
              <a:t> in the video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4B54F97-9352-DEA1-FE53-29620009C8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E6F18B3-85E3-4910-12F4-C87BB92086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125F155-59AB-D2D5-95FD-54A40AE955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7B66D7E6-39E6-08F9-A719-BDDF3666C24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528" y="4775296"/>
            <a:ext cx="4557428" cy="477764"/>
          </a:xfrm>
        </p:spPr>
        <p:txBody>
          <a:bodyPr/>
          <a:lstStyle/>
          <a:p>
            <a:r>
              <a:rPr lang="es-ES" noProof="0" dirty="0" err="1"/>
              <a:t>Overwhelmed</a:t>
            </a:r>
            <a:endParaRPr lang="es-ES" noProof="0" dirty="0"/>
          </a:p>
        </p:txBody>
      </p:sp>
      <p:pic>
        <p:nvPicPr>
          <p:cNvPr id="19" name="Picture Placeholder 18" descr="Screenshot from emotions video">
            <a:extLst>
              <a:ext uri="{FF2B5EF4-FFF2-40B4-BE49-F238E27FC236}">
                <a16:creationId xmlns:a16="http://schemas.microsoft.com/office/drawing/2014/main" id="{0857AC21-E5F4-FC73-1D71-84C9362B1EB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146" r="11146"/>
          <a:stretch/>
        </p:blipFill>
        <p:spPr>
          <a:xfrm>
            <a:off x="6437376" y="2002536"/>
            <a:ext cx="5120640" cy="3685032"/>
          </a:xfrm>
        </p:spPr>
      </p:pic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E67DBD47-3F93-9E7B-E0F3-5D2D5DBE41B8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Feeling</a:t>
            </a:r>
            <a:r>
              <a:rPr lang="es-ES" sz="1400" noProof="0" dirty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overwhelmed</a:t>
            </a:r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D6070869-402B-F0CE-748B-0BF0AE47078C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s-ES" sz="1400" noProof="0" smtClean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pPr algn="r"/>
              <a:t>3</a:t>
            </a:fld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205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DFFFE"/>
            </a:gs>
            <a:gs pos="65000">
              <a:srgbClr val="F3FFFF"/>
            </a:gs>
            <a:gs pos="37992">
              <a:srgbClr val="FFFFFF"/>
            </a:gs>
            <a:gs pos="8000">
              <a:srgbClr val="EAFCFE"/>
            </a:gs>
          </a:gsLst>
          <a:lin ang="17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87169C0-7EAF-938E-14B7-CF06762D0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/>
          <a:lstStyle/>
          <a:p>
            <a:r>
              <a:rPr lang="es-ES" noProof="0" dirty="0" err="1"/>
              <a:t>How</a:t>
            </a:r>
            <a:r>
              <a:rPr lang="es-ES" noProof="0" dirty="0"/>
              <a:t> </a:t>
            </a:r>
            <a:r>
              <a:rPr lang="es-ES" noProof="0" dirty="0" err="1"/>
              <a:t>does</a:t>
            </a:r>
            <a:r>
              <a:rPr lang="es-ES" noProof="0" dirty="0"/>
              <a:t> the </a:t>
            </a:r>
            <a:r>
              <a:rPr lang="es-ES" noProof="0" dirty="0" err="1"/>
              <a:t>Feelings</a:t>
            </a:r>
            <a:r>
              <a:rPr lang="es-ES" noProof="0" dirty="0"/>
              <a:t> Monster </a:t>
            </a:r>
            <a:r>
              <a:rPr lang="es-ES" noProof="0" dirty="0" err="1"/>
              <a:t>help</a:t>
            </a:r>
            <a:r>
              <a:rPr lang="es-ES" noProof="0" dirty="0"/>
              <a:t> Ash </a:t>
            </a:r>
            <a:r>
              <a:rPr lang="es-ES" noProof="0" dirty="0" err="1"/>
              <a:t>learn</a:t>
            </a:r>
            <a:r>
              <a:rPr lang="es-ES" noProof="0" dirty="0"/>
              <a:t> more </a:t>
            </a:r>
            <a:br>
              <a:rPr lang="es-ES" noProof="0" dirty="0"/>
            </a:br>
            <a:r>
              <a:rPr lang="es-ES" noProof="0" dirty="0" err="1"/>
              <a:t>about</a:t>
            </a:r>
            <a:r>
              <a:rPr lang="es-ES" noProof="0" dirty="0"/>
              <a:t> </a:t>
            </a:r>
            <a:r>
              <a:rPr lang="es-ES" noProof="0" dirty="0" err="1"/>
              <a:t>his</a:t>
            </a:r>
            <a:r>
              <a:rPr lang="es-ES" noProof="0" dirty="0"/>
              <a:t> </a:t>
            </a:r>
            <a:r>
              <a:rPr lang="es-ES" noProof="0" dirty="0" err="1"/>
              <a:t>feelings</a:t>
            </a:r>
            <a:r>
              <a:rPr lang="es-ES" noProof="0" dirty="0"/>
              <a:t>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13B1F7-4040-16B1-AD32-1C8AACFFDAD6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s-ES" noProof="0" dirty="0"/>
          </a:p>
        </p:txBody>
      </p:sp>
      <p:pic>
        <p:nvPicPr>
          <p:cNvPr id="22" name="Picture Placeholder 21" descr="Screenshot from emotions video">
            <a:extLst>
              <a:ext uri="{FF2B5EF4-FFF2-40B4-BE49-F238E27FC236}">
                <a16:creationId xmlns:a16="http://schemas.microsoft.com/office/drawing/2014/main" id="{914884AF-90C4-05BA-4A6D-D0E2F6D456D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7152" r="7152"/>
          <a:stretch/>
        </p:blipFill>
        <p:spPr>
          <a:xfrm>
            <a:off x="6437376" y="2002536"/>
            <a:ext cx="5120640" cy="3685032"/>
          </a:xfrm>
        </p:spPr>
      </p:pic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E67DBD47-3F93-9E7B-E0F3-5D2D5DBE41B8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Feeling</a:t>
            </a:r>
            <a:r>
              <a:rPr lang="es-ES" sz="1400" noProof="0" dirty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overwhelmed</a:t>
            </a:r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D6070869-402B-F0CE-748B-0BF0AE47078C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s-ES" sz="1400" noProof="0" smtClean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pPr algn="r"/>
              <a:t>4</a:t>
            </a:fld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017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47FA792-7CC8-6C5F-8E4F-307FA211B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>
            <a:noAutofit/>
          </a:bodyPr>
          <a:lstStyle/>
          <a:p>
            <a:r>
              <a:rPr lang="es-ES" noProof="0" dirty="0"/>
              <a:t>In your </a:t>
            </a:r>
            <a:r>
              <a:rPr lang="es-ES" noProof="0" dirty="0" err="1"/>
              <a:t>own</a:t>
            </a:r>
            <a:r>
              <a:rPr lang="es-ES" noProof="0" dirty="0"/>
              <a:t> </a:t>
            </a:r>
            <a:r>
              <a:rPr lang="es-ES" noProof="0" dirty="0" err="1"/>
              <a:t>words</a:t>
            </a:r>
            <a:r>
              <a:rPr lang="es-ES" noProof="0" dirty="0"/>
              <a:t>, </a:t>
            </a:r>
            <a:r>
              <a:rPr lang="es-ES" noProof="0" dirty="0" err="1"/>
              <a:t>how</a:t>
            </a:r>
            <a:r>
              <a:rPr lang="es-ES" noProof="0" dirty="0"/>
              <a:t> </a:t>
            </a:r>
            <a:r>
              <a:rPr lang="es-ES" noProof="0" dirty="0" err="1"/>
              <a:t>would</a:t>
            </a:r>
            <a:r>
              <a:rPr lang="es-ES" noProof="0" dirty="0"/>
              <a:t> you describe </a:t>
            </a:r>
            <a:br>
              <a:rPr lang="es-ES" noProof="0" dirty="0"/>
            </a:br>
            <a:r>
              <a:rPr lang="es-ES" noProof="0" dirty="0" err="1"/>
              <a:t>feeling</a:t>
            </a:r>
            <a:r>
              <a:rPr lang="es-ES" noProof="0" dirty="0"/>
              <a:t> "</a:t>
            </a:r>
            <a:r>
              <a:rPr lang="es-ES" noProof="0" dirty="0" err="1"/>
              <a:t>overwhelmed</a:t>
            </a:r>
            <a:r>
              <a:rPr lang="es-ES" noProof="0" dirty="0"/>
              <a:t>"?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7B31463-876E-9A0E-6D48-11E3D92791A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DA96EA0-CE06-486B-C27D-F700C8A4B13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138928" cy="3685032"/>
          </a:xfrm>
        </p:spPr>
        <p:txBody>
          <a:bodyPr>
            <a:noAutofit/>
          </a:bodyPr>
          <a:lstStyle/>
          <a:p>
            <a:r>
              <a:rPr lang="es-ES" noProof="0" dirty="0"/>
              <a:t>After </a:t>
            </a:r>
            <a:r>
              <a:rPr lang="es-ES" noProof="0" dirty="0" err="1"/>
              <a:t>typing</a:t>
            </a:r>
            <a:r>
              <a:rPr lang="es-ES" noProof="0" dirty="0"/>
              <a:t> your </a:t>
            </a:r>
            <a:r>
              <a:rPr lang="es-ES" noProof="0" dirty="0" err="1"/>
              <a:t>answer</a:t>
            </a:r>
            <a:r>
              <a:rPr lang="es-ES" noProof="0" dirty="0"/>
              <a:t> to the </a:t>
            </a:r>
            <a:r>
              <a:rPr lang="es-ES" noProof="0" dirty="0" err="1"/>
              <a:t>left</a:t>
            </a:r>
            <a:r>
              <a:rPr lang="es-ES" noProof="0" dirty="0"/>
              <a:t>, </a:t>
            </a:r>
            <a:r>
              <a:rPr lang="es-ES" noProof="0" dirty="0" err="1"/>
              <a:t>add</a:t>
            </a:r>
            <a:r>
              <a:rPr lang="es-ES" noProof="0" dirty="0"/>
              <a:t> your </a:t>
            </a:r>
            <a:r>
              <a:rPr lang="es-ES" noProof="0" dirty="0" err="1"/>
              <a:t>own</a:t>
            </a:r>
            <a:r>
              <a:rPr lang="es-ES" noProof="0" dirty="0"/>
              <a:t> </a:t>
            </a:r>
            <a:r>
              <a:rPr lang="es-ES" noProof="0" dirty="0" err="1"/>
              <a:t>picture</a:t>
            </a:r>
            <a:r>
              <a:rPr lang="es-ES" noProof="0" dirty="0"/>
              <a:t> </a:t>
            </a:r>
            <a:r>
              <a:rPr lang="es-ES" noProof="0" dirty="0" err="1"/>
              <a:t>here</a:t>
            </a:r>
            <a:r>
              <a:rPr lang="es-ES" noProof="0" dirty="0"/>
              <a:t>: </a:t>
            </a:r>
          </a:p>
          <a:p>
            <a:r>
              <a:rPr lang="es-ES" noProof="0" dirty="0"/>
              <a:t>On the </a:t>
            </a:r>
            <a:r>
              <a:rPr lang="es-ES" noProof="0" dirty="0" err="1"/>
              <a:t>Insert</a:t>
            </a:r>
            <a:r>
              <a:rPr lang="es-ES" noProof="0" dirty="0"/>
              <a:t> </a:t>
            </a:r>
            <a:r>
              <a:rPr lang="es-ES" noProof="0" dirty="0" err="1"/>
              <a:t>tab</a:t>
            </a:r>
            <a:r>
              <a:rPr lang="es-ES" noProof="0" dirty="0"/>
              <a:t>, </a:t>
            </a:r>
            <a:r>
              <a:rPr lang="es-ES" noProof="0" dirty="0" err="1"/>
              <a:t>select</a:t>
            </a:r>
            <a:r>
              <a:rPr lang="es-ES" noProof="0" dirty="0"/>
              <a:t> </a:t>
            </a:r>
            <a:r>
              <a:rPr lang="es-ES" noProof="0" dirty="0" err="1"/>
              <a:t>Pictures</a:t>
            </a:r>
            <a:r>
              <a:rPr lang="es-ES" noProof="0" dirty="0"/>
              <a:t> &gt; Online </a:t>
            </a:r>
            <a:r>
              <a:rPr lang="es-ES" noProof="0" dirty="0" err="1"/>
              <a:t>Pictures</a:t>
            </a:r>
            <a:r>
              <a:rPr lang="es-ES" noProof="0" dirty="0"/>
              <a:t>.</a:t>
            </a:r>
          </a:p>
          <a:p>
            <a:endParaRPr lang="es-ES" noProof="0" dirty="0"/>
          </a:p>
          <a:p>
            <a:r>
              <a:rPr lang="es-ES" noProof="0" dirty="0"/>
              <a:t>In the </a:t>
            </a:r>
            <a:r>
              <a:rPr lang="es-ES" noProof="0" dirty="0" err="1"/>
              <a:t>Search</a:t>
            </a:r>
            <a:r>
              <a:rPr lang="es-ES" noProof="0" dirty="0"/>
              <a:t> Bing box, </a:t>
            </a:r>
            <a:r>
              <a:rPr lang="es-ES" noProof="0" dirty="0" err="1"/>
              <a:t>type</a:t>
            </a:r>
            <a:r>
              <a:rPr lang="es-ES" noProof="0" dirty="0"/>
              <a:t> </a:t>
            </a:r>
            <a:r>
              <a:rPr lang="es-ES" noProof="0" dirty="0" err="1"/>
              <a:t>overwhelmed</a:t>
            </a:r>
            <a:r>
              <a:rPr lang="es-ES" noProof="0" dirty="0"/>
              <a:t>.</a:t>
            </a:r>
          </a:p>
          <a:p>
            <a:endParaRPr lang="es-ES" noProof="0" dirty="0"/>
          </a:p>
          <a:p>
            <a:r>
              <a:rPr lang="es-ES" noProof="0" dirty="0" err="1"/>
              <a:t>Select</a:t>
            </a:r>
            <a:r>
              <a:rPr lang="es-ES" noProof="0" dirty="0"/>
              <a:t> a </a:t>
            </a:r>
            <a:r>
              <a:rPr lang="es-ES" noProof="0" dirty="0" err="1"/>
              <a:t>picture</a:t>
            </a:r>
            <a:r>
              <a:rPr lang="es-ES" noProof="0" dirty="0"/>
              <a:t>.</a:t>
            </a:r>
          </a:p>
          <a:p>
            <a:endParaRPr lang="es-ES" noProof="0" dirty="0"/>
          </a:p>
          <a:p>
            <a:r>
              <a:rPr lang="es-ES" noProof="0" dirty="0" err="1"/>
              <a:t>Select</a:t>
            </a:r>
            <a:r>
              <a:rPr lang="es-ES" noProof="0" dirty="0"/>
              <a:t> </a:t>
            </a:r>
            <a:r>
              <a:rPr lang="es-ES" noProof="0" dirty="0" err="1"/>
              <a:t>Insert</a:t>
            </a:r>
            <a:r>
              <a:rPr lang="es-ES" noProof="0" dirty="0"/>
              <a:t>.</a:t>
            </a:r>
          </a:p>
          <a:p>
            <a:endParaRPr lang="es-ES" noProof="0" dirty="0"/>
          </a:p>
          <a:p>
            <a:r>
              <a:rPr lang="es-ES" noProof="0" dirty="0" err="1"/>
              <a:t>Move</a:t>
            </a:r>
            <a:r>
              <a:rPr lang="es-ES" noProof="0" dirty="0"/>
              <a:t> and </a:t>
            </a:r>
            <a:r>
              <a:rPr lang="es-ES" noProof="0" dirty="0" err="1"/>
              <a:t>resize</a:t>
            </a:r>
            <a:r>
              <a:rPr lang="es-ES" noProof="0" dirty="0"/>
              <a:t> your </a:t>
            </a:r>
            <a:r>
              <a:rPr lang="es-ES" noProof="0" dirty="0" err="1"/>
              <a:t>picture</a:t>
            </a:r>
            <a:r>
              <a:rPr lang="es-ES" noProof="0" dirty="0"/>
              <a:t> so </a:t>
            </a:r>
            <a:r>
              <a:rPr lang="es-ES" noProof="0" dirty="0" err="1"/>
              <a:t>that</a:t>
            </a:r>
            <a:r>
              <a:rPr lang="es-ES" noProof="0" dirty="0"/>
              <a:t> </a:t>
            </a:r>
            <a:r>
              <a:rPr lang="es-ES" noProof="0" dirty="0" err="1"/>
              <a:t>it</a:t>
            </a:r>
            <a:r>
              <a:rPr lang="es-ES" noProof="0" dirty="0"/>
              <a:t> </a:t>
            </a:r>
            <a:r>
              <a:rPr lang="es-ES" noProof="0" dirty="0" err="1"/>
              <a:t>covers</a:t>
            </a:r>
            <a:r>
              <a:rPr lang="es-ES" noProof="0" dirty="0"/>
              <a:t> </a:t>
            </a:r>
            <a:r>
              <a:rPr lang="es-ES" noProof="0" dirty="0" err="1"/>
              <a:t>this</a:t>
            </a:r>
            <a:r>
              <a:rPr lang="es-ES" noProof="0" dirty="0"/>
              <a:t> box.</a:t>
            </a:r>
          </a:p>
        </p:txBody>
      </p:sp>
      <p:sp>
        <p:nvSpPr>
          <p:cNvPr id="22" name="Footer Placeholder 6">
            <a:extLst>
              <a:ext uri="{FF2B5EF4-FFF2-40B4-BE49-F238E27FC236}">
                <a16:creationId xmlns:a16="http://schemas.microsoft.com/office/drawing/2014/main" id="{CA688355-DE9F-4AAA-705F-E8EBD0BC7D5B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Feeling</a:t>
            </a:r>
            <a:r>
              <a:rPr lang="es-ES" sz="1400" noProof="0" dirty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overwhelmed</a:t>
            </a:r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D6070869-402B-F0CE-748B-0BF0AE47078C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s-ES" sz="1400" noProof="0" smtClean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pPr algn="r"/>
              <a:t>5</a:t>
            </a:fld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378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FDFFFE"/>
            </a:gs>
            <a:gs pos="69000">
              <a:srgbClr val="F3FFFF"/>
            </a:gs>
            <a:gs pos="39000">
              <a:srgbClr val="FFFFFF"/>
            </a:gs>
            <a:gs pos="8000">
              <a:srgbClr val="EAFCFE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4C5E7E2-8ACA-2171-0756-5D827A2D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>
            <a:noAutofit/>
          </a:bodyPr>
          <a:lstStyle/>
          <a:p>
            <a:r>
              <a:rPr lang="es-ES" noProof="0" dirty="0" err="1"/>
              <a:t>What</a:t>
            </a:r>
            <a:r>
              <a:rPr lang="es-ES" noProof="0" dirty="0"/>
              <a:t> do you </a:t>
            </a:r>
            <a:r>
              <a:rPr lang="es-ES" noProof="0" dirty="0" err="1"/>
              <a:t>notice</a:t>
            </a:r>
            <a:r>
              <a:rPr lang="es-ES" noProof="0" dirty="0"/>
              <a:t> </a:t>
            </a:r>
            <a:r>
              <a:rPr lang="es-ES" noProof="0" dirty="0" err="1"/>
              <a:t>when</a:t>
            </a:r>
            <a:r>
              <a:rPr lang="es-ES" noProof="0" dirty="0"/>
              <a:t> </a:t>
            </a:r>
            <a:r>
              <a:rPr lang="es-ES" noProof="0" dirty="0" err="1"/>
              <a:t>you're</a:t>
            </a:r>
            <a:r>
              <a:rPr lang="es-ES" noProof="0" dirty="0"/>
              <a:t> </a:t>
            </a:r>
            <a:r>
              <a:rPr lang="es-ES" noProof="0" dirty="0" err="1"/>
              <a:t>getting</a:t>
            </a:r>
            <a:r>
              <a:rPr lang="es-ES" noProof="0" dirty="0"/>
              <a:t> </a:t>
            </a:r>
            <a:r>
              <a:rPr lang="es-ES" noProof="0" dirty="0" err="1"/>
              <a:t>overwhelmed</a:t>
            </a:r>
            <a:r>
              <a:rPr lang="es-ES" noProof="0" dirty="0"/>
              <a:t>? </a:t>
            </a:r>
            <a:r>
              <a:rPr lang="es-ES" noProof="0" dirty="0" err="1"/>
              <a:t>List</a:t>
            </a:r>
            <a:r>
              <a:rPr lang="es-ES" noProof="0" dirty="0"/>
              <a:t> </a:t>
            </a:r>
            <a:r>
              <a:rPr lang="es-ES" noProof="0" dirty="0" err="1"/>
              <a:t>some</a:t>
            </a:r>
            <a:r>
              <a:rPr lang="es-ES" noProof="0" dirty="0"/>
              <a:t> </a:t>
            </a:r>
            <a:r>
              <a:rPr lang="es-ES" noProof="0" dirty="0" err="1"/>
              <a:t>of</a:t>
            </a:r>
            <a:r>
              <a:rPr lang="es-ES" noProof="0" dirty="0"/>
              <a:t> the </a:t>
            </a:r>
            <a:r>
              <a:rPr lang="es-ES" noProof="0" dirty="0" err="1"/>
              <a:t>signs</a:t>
            </a:r>
            <a:endParaRPr lang="es-ES" noProof="0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E81447B-7597-6A85-9E6F-8761AEBF98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9C914D3-5093-8564-A632-31B47AECC3A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DCDF77A5-E6FD-2B2D-97BD-846AFE0E2A0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E734416-63A8-FE1A-1CF3-1E035765B6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EF2A682D-F730-5811-02F5-9988C3F81D0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s-ES" noProof="0" dirty="0"/>
          </a:p>
        </p:txBody>
      </p:sp>
      <p:pic>
        <p:nvPicPr>
          <p:cNvPr id="13" name="Picture Placeholder 10" descr="Cartoon Character">
            <a:extLst>
              <a:ext uri="{FF2B5EF4-FFF2-40B4-BE49-F238E27FC236}">
                <a16:creationId xmlns:a16="http://schemas.microsoft.com/office/drawing/2014/main" id="{1A002920-0C2E-579E-BAE1-1AFC4D578A8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" r="108"/>
          <a:stretch/>
        </p:blipFill>
        <p:spPr>
          <a:xfrm rot="16200000">
            <a:off x="10403704" y="596187"/>
            <a:ext cx="2384490" cy="1192108"/>
          </a:xfr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992514B-EA55-CDF0-51C9-C73B11745207}"/>
              </a:ext>
            </a:extLst>
          </p:cNvPr>
          <p:cNvSpPr txBox="1">
            <a:spLocks/>
          </p:cNvSpPr>
          <p:nvPr/>
        </p:nvSpPr>
        <p:spPr>
          <a:xfrm>
            <a:off x="6812124" y="1474457"/>
            <a:ext cx="4187767" cy="4065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s-ES" sz="2200" b="1" noProof="0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1. </a:t>
            </a:r>
          </a:p>
          <a:p>
            <a:pPr>
              <a:lnSpc>
                <a:spcPct val="150000"/>
              </a:lnSpc>
            </a:pPr>
            <a:r>
              <a:rPr lang="es-ES" sz="2200" b="1" noProof="0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2. </a:t>
            </a:r>
          </a:p>
          <a:p>
            <a:pPr>
              <a:lnSpc>
                <a:spcPct val="150000"/>
              </a:lnSpc>
            </a:pPr>
            <a:r>
              <a:rPr lang="es-ES" sz="2200" b="1" noProof="0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3. </a:t>
            </a:r>
          </a:p>
          <a:p>
            <a:pPr>
              <a:lnSpc>
                <a:spcPct val="150000"/>
              </a:lnSpc>
            </a:pPr>
            <a:r>
              <a:rPr lang="es-ES" sz="2200" b="1" noProof="0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4. </a:t>
            </a:r>
          </a:p>
          <a:p>
            <a:pPr>
              <a:lnSpc>
                <a:spcPct val="150000"/>
              </a:lnSpc>
            </a:pPr>
            <a:r>
              <a:rPr lang="es-ES" sz="2200" b="1" noProof="0" dirty="0">
                <a:solidFill>
                  <a:schemeClr val="tx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5.</a:t>
            </a:r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8DFAE696-A214-3415-6E0A-D32F12BE7466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Feeling</a:t>
            </a:r>
            <a:r>
              <a:rPr lang="es-ES" sz="1400" noProof="0" dirty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overwhelmed</a:t>
            </a:r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9660C059-EAFF-4EED-4E6F-C1DBC4AE1157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s-ES" sz="1400" noProof="0" smtClean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pPr algn="r"/>
              <a:t>6</a:t>
            </a:fld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650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CFFFE"/>
            </a:gs>
            <a:gs pos="66020">
              <a:srgbClr val="F3FFFF"/>
            </a:gs>
            <a:gs pos="37992">
              <a:srgbClr val="FFFFFF"/>
            </a:gs>
            <a:gs pos="8000">
              <a:srgbClr val="EAFCFD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14CCEE-3485-2159-D337-16E15FAF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/>
          <a:lstStyle/>
          <a:p>
            <a:r>
              <a:rPr lang="es-ES" noProof="0" dirty="0" err="1"/>
              <a:t>How</a:t>
            </a:r>
            <a:r>
              <a:rPr lang="es-ES" noProof="0" dirty="0"/>
              <a:t> can </a:t>
            </a:r>
            <a:r>
              <a:rPr lang="es-ES" noProof="0" dirty="0" err="1"/>
              <a:t>slowing</a:t>
            </a:r>
            <a:r>
              <a:rPr lang="es-ES" noProof="0" dirty="0"/>
              <a:t> </a:t>
            </a:r>
            <a:r>
              <a:rPr lang="es-ES" noProof="0" dirty="0" err="1"/>
              <a:t>down</a:t>
            </a:r>
            <a:r>
              <a:rPr lang="es-ES" noProof="0" dirty="0"/>
              <a:t> </a:t>
            </a:r>
            <a:r>
              <a:rPr lang="es-ES" noProof="0" dirty="0" err="1"/>
              <a:t>help</a:t>
            </a:r>
            <a:r>
              <a:rPr lang="es-ES" noProof="0" dirty="0"/>
              <a:t> </a:t>
            </a:r>
            <a:r>
              <a:rPr lang="es-ES" noProof="0" dirty="0" err="1"/>
              <a:t>when</a:t>
            </a:r>
            <a:r>
              <a:rPr lang="es-ES" noProof="0" dirty="0"/>
              <a:t> </a:t>
            </a:r>
            <a:r>
              <a:rPr lang="es-ES" noProof="0" dirty="0" err="1"/>
              <a:t>you're</a:t>
            </a:r>
            <a:r>
              <a:rPr lang="es-ES" noProof="0" dirty="0"/>
              <a:t> </a:t>
            </a:r>
            <a:r>
              <a:rPr lang="es-ES" noProof="0" dirty="0" err="1"/>
              <a:t>feeling</a:t>
            </a:r>
            <a:r>
              <a:rPr lang="es-ES" noProof="0" dirty="0"/>
              <a:t> </a:t>
            </a:r>
            <a:r>
              <a:rPr lang="es-ES" noProof="0" dirty="0" err="1"/>
              <a:t>overwhelmed</a:t>
            </a:r>
            <a:r>
              <a:rPr lang="es-ES" noProof="0" dirty="0"/>
              <a:t>?</a:t>
            </a:r>
          </a:p>
        </p:txBody>
      </p:sp>
      <p:pic>
        <p:nvPicPr>
          <p:cNvPr id="9" name="Picture Placeholder 10" descr="Cartoon Character">
            <a:extLst>
              <a:ext uri="{FF2B5EF4-FFF2-40B4-BE49-F238E27FC236}">
                <a16:creationId xmlns:a16="http://schemas.microsoft.com/office/drawing/2014/main" id="{F7B1B1A3-CBD4-86CB-273F-CF4C777C73B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93" b="293"/>
          <a:stretch/>
        </p:blipFill>
        <p:spPr>
          <a:xfrm flipV="1">
            <a:off x="2963611" y="-9427"/>
            <a:ext cx="2384497" cy="1181008"/>
          </a:xfr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0C16F51-4E7F-677E-FB3A-A201ADC124AD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A7514D76-9D7A-7784-2428-6A08F0A613AF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Feeling</a:t>
            </a:r>
            <a:r>
              <a:rPr lang="es-ES" sz="1400" noProof="0" dirty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overwhelmed</a:t>
            </a:r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4" name="Slide Number Placeholder 7">
            <a:extLst>
              <a:ext uri="{FF2B5EF4-FFF2-40B4-BE49-F238E27FC236}">
                <a16:creationId xmlns:a16="http://schemas.microsoft.com/office/drawing/2014/main" id="{5BA00F71-56F9-BF1B-40D8-F8B14254541B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s-ES" sz="1400" noProof="0" smtClean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pPr algn="r"/>
              <a:t>7</a:t>
            </a:fld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427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CFFFE"/>
            </a:gs>
            <a:gs pos="66020">
              <a:srgbClr val="F3FFFF"/>
            </a:gs>
            <a:gs pos="37992">
              <a:srgbClr val="FFFFFF"/>
            </a:gs>
            <a:gs pos="8000">
              <a:srgbClr val="EAFCFD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3ABAE01-492C-66AE-B44A-4212DCA5D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/>
          <a:lstStyle/>
          <a:p>
            <a:r>
              <a:rPr lang="es-ES" noProof="0" dirty="0" err="1"/>
              <a:t>How</a:t>
            </a:r>
            <a:r>
              <a:rPr lang="es-ES" noProof="0" dirty="0"/>
              <a:t> can </a:t>
            </a:r>
            <a:r>
              <a:rPr lang="es-ES" noProof="0" dirty="0" err="1"/>
              <a:t>talking</a:t>
            </a:r>
            <a:r>
              <a:rPr lang="es-ES" noProof="0" dirty="0"/>
              <a:t> </a:t>
            </a:r>
            <a:r>
              <a:rPr lang="es-ES" noProof="0" dirty="0" err="1"/>
              <a:t>about</a:t>
            </a:r>
            <a:r>
              <a:rPr lang="es-ES" noProof="0" dirty="0"/>
              <a:t> your </a:t>
            </a:r>
            <a:r>
              <a:rPr lang="es-ES" noProof="0" dirty="0" err="1"/>
              <a:t>emotions</a:t>
            </a:r>
            <a:r>
              <a:rPr lang="es-ES" noProof="0" dirty="0"/>
              <a:t> </a:t>
            </a:r>
            <a:r>
              <a:rPr lang="es-ES" noProof="0" dirty="0" err="1"/>
              <a:t>with</a:t>
            </a:r>
            <a:r>
              <a:rPr lang="es-ES" noProof="0" dirty="0"/>
              <a:t> a </a:t>
            </a:r>
            <a:r>
              <a:rPr lang="es-ES" noProof="0" dirty="0" err="1"/>
              <a:t>friend</a:t>
            </a:r>
            <a:r>
              <a:rPr lang="es-ES" noProof="0" dirty="0"/>
              <a:t> </a:t>
            </a:r>
            <a:r>
              <a:rPr lang="es-ES" noProof="0" dirty="0" err="1"/>
              <a:t>help</a:t>
            </a:r>
            <a:r>
              <a:rPr lang="es-ES" noProof="0" dirty="0"/>
              <a:t>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183DD7D-43BE-75A9-8C5B-3C658846FAF9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50" name="Footer Placeholder 49">
            <a:extLst>
              <a:ext uri="{FF2B5EF4-FFF2-40B4-BE49-F238E27FC236}">
                <a16:creationId xmlns:a16="http://schemas.microsoft.com/office/drawing/2014/main" id="{2E9319B3-A370-CC65-2EF0-327D7473653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539496" y="6126480"/>
            <a:ext cx="4114800" cy="365125"/>
          </a:xfrm>
        </p:spPr>
        <p:txBody>
          <a:bodyPr/>
          <a:lstStyle/>
          <a:p>
            <a:r>
              <a:rPr lang="es-ES" noProof="0" dirty="0" err="1"/>
              <a:t>Feeling</a:t>
            </a:r>
            <a:r>
              <a:rPr lang="es-ES" noProof="0" dirty="0"/>
              <a:t> </a:t>
            </a:r>
            <a:r>
              <a:rPr lang="es-ES" noProof="0" dirty="0" err="1"/>
              <a:t>overwhelmed</a:t>
            </a:r>
            <a:endParaRPr lang="es-ES" noProof="0" dirty="0"/>
          </a:p>
        </p:txBody>
      </p:sp>
      <p:pic>
        <p:nvPicPr>
          <p:cNvPr id="62" name="Picture Placeholder 10" descr="A close up of a toy">
            <a:extLst>
              <a:ext uri="{FF2B5EF4-FFF2-40B4-BE49-F238E27FC236}">
                <a16:creationId xmlns:a16="http://schemas.microsoft.com/office/drawing/2014/main" id="{6B65BD5C-AE7E-223B-871D-9DBA57607E2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6" b="26"/>
          <a:stretch/>
        </p:blipFill>
        <p:spPr>
          <a:xfrm>
            <a:off x="8263206" y="5671159"/>
            <a:ext cx="2384497" cy="1186842"/>
          </a:xfr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51" name="Slide Number Placeholder 50">
            <a:extLst>
              <a:ext uri="{FF2B5EF4-FFF2-40B4-BE49-F238E27FC236}">
                <a16:creationId xmlns:a16="http://schemas.microsoft.com/office/drawing/2014/main" id="{C885DDA8-F1C5-9648-B2C8-20A71C69766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793690" y="6190487"/>
            <a:ext cx="846621" cy="365760"/>
          </a:xfrm>
        </p:spPr>
        <p:txBody>
          <a:bodyPr/>
          <a:lstStyle/>
          <a:p>
            <a:fld id="{D1BC2EDA-D519-4F34-BF3F-BFFF500F4B03}" type="slidenum">
              <a:rPr lang="es-ES" noProof="0" smtClean="0"/>
              <a:pPr/>
              <a:t>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3131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CFFFE"/>
            </a:gs>
            <a:gs pos="66020">
              <a:srgbClr val="F3FFFF"/>
            </a:gs>
            <a:gs pos="37992">
              <a:srgbClr val="FFFFFF"/>
            </a:gs>
            <a:gs pos="8000">
              <a:srgbClr val="EAFCFD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467AB765-3A7D-760D-98E2-A4F1F3AA7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>
            <a:noAutofit/>
          </a:bodyPr>
          <a:lstStyle/>
          <a:p>
            <a:r>
              <a:rPr lang="es-ES" noProof="0" dirty="0" err="1"/>
              <a:t>How</a:t>
            </a:r>
            <a:r>
              <a:rPr lang="es-ES" noProof="0" dirty="0"/>
              <a:t> can </a:t>
            </a:r>
            <a:r>
              <a:rPr lang="es-ES" noProof="0" dirty="0" err="1"/>
              <a:t>talking</a:t>
            </a:r>
            <a:r>
              <a:rPr lang="es-ES" noProof="0" dirty="0"/>
              <a:t> </a:t>
            </a:r>
            <a:r>
              <a:rPr lang="es-ES" noProof="0" dirty="0" err="1"/>
              <a:t>about</a:t>
            </a:r>
            <a:r>
              <a:rPr lang="es-ES" noProof="0" dirty="0"/>
              <a:t> your </a:t>
            </a:r>
            <a:r>
              <a:rPr lang="es-ES" noProof="0" dirty="0" err="1"/>
              <a:t>emotions</a:t>
            </a:r>
            <a:r>
              <a:rPr lang="es-ES" noProof="0" dirty="0"/>
              <a:t> </a:t>
            </a:r>
            <a:r>
              <a:rPr lang="es-ES" noProof="0" dirty="0" err="1"/>
              <a:t>with</a:t>
            </a:r>
            <a:r>
              <a:rPr lang="es-ES" noProof="0" dirty="0"/>
              <a:t> your </a:t>
            </a:r>
            <a:r>
              <a:rPr lang="es-ES" noProof="0" dirty="0" err="1"/>
              <a:t>teacher</a:t>
            </a:r>
            <a:r>
              <a:rPr lang="es-ES" noProof="0" dirty="0"/>
              <a:t> </a:t>
            </a:r>
            <a:r>
              <a:rPr lang="es-ES" noProof="0" dirty="0" err="1"/>
              <a:t>help</a:t>
            </a:r>
            <a:r>
              <a:rPr lang="es-ES" noProof="0" dirty="0"/>
              <a:t>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7868D7A-A458-A5E9-F5EC-B5A9FCC9E0E1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6C089E3-B26E-68D3-9CA9-D80A1077E55F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Feeling</a:t>
            </a:r>
            <a:r>
              <a:rPr lang="es-ES" sz="1400" noProof="0" dirty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 </a:t>
            </a:r>
            <a:r>
              <a:rPr lang="es-ES" sz="1400" noProof="0" dirty="0" err="1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t>overwhelmed</a:t>
            </a:r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378D202C-539D-0EF3-6CA4-EF055743EFA2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94A09A9-5501-47C1-A89A-A340965A2BE2}" type="slidenum">
              <a:rPr lang="es-ES" sz="1400" noProof="0" smtClean="0">
                <a:solidFill>
                  <a:schemeClr val="bg2">
                    <a:lumMod val="50000"/>
                  </a:schemeClr>
                </a:solidFill>
                <a:cs typeface="Segoe UI" panose="020B0502040204020203" pitchFamily="34" charset="0"/>
              </a:rPr>
              <a:pPr algn="r"/>
              <a:t>9</a:t>
            </a:fld>
            <a:endParaRPr lang="es-ES" sz="1400" noProof="0" dirty="0">
              <a:solidFill>
                <a:schemeClr val="bg2">
                  <a:lumMod val="50000"/>
                </a:schemeClr>
              </a:solidFill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242864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 tutorial">
  <a:themeElements>
    <a:clrScheme name="Custom 27">
      <a:dk1>
        <a:srgbClr val="000000"/>
      </a:dk1>
      <a:lt1>
        <a:srgbClr val="FFFFFF"/>
      </a:lt1>
      <a:dk2>
        <a:srgbClr val="005F73"/>
      </a:dk2>
      <a:lt2>
        <a:srgbClr val="E7E6E6"/>
      </a:lt2>
      <a:accent1>
        <a:srgbClr val="6A205F"/>
      </a:accent1>
      <a:accent2>
        <a:srgbClr val="C74F66"/>
      </a:accent2>
      <a:accent3>
        <a:srgbClr val="C40C67"/>
      </a:accent3>
      <a:accent4>
        <a:srgbClr val="FF7675"/>
      </a:accent4>
      <a:accent5>
        <a:srgbClr val="0696D0"/>
      </a:accent5>
      <a:accent6>
        <a:srgbClr val="360070"/>
      </a:accent6>
      <a:hlink>
        <a:srgbClr val="0563C1"/>
      </a:hlink>
      <a:folHlink>
        <a:srgbClr val="954F72"/>
      </a:folHlink>
    </a:clrScheme>
    <a:fontScheme name="Custom 92">
      <a:majorFont>
        <a:latin typeface="Segoe UI Semibold"/>
        <a:ea typeface=""/>
        <a:cs typeface=""/>
      </a:majorFont>
      <a:minorFont>
        <a:latin typeface="Segoe UI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eling overwhelmed _Win32_CP_v13" id="{1F8CD036-E430-4435-85C3-9C882E43A90C}" vid="{161A3489-A5CE-4E5E-8AA9-B92631102B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DD100F2-74DD-462C-BBFE-2504278ADF72}">
  <ds:schemaRefs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purl.org/dc/dcmitype/"/>
    <ds:schemaRef ds:uri="230e9df3-be65-4c73-a93b-d1236ebd677e"/>
    <ds:schemaRef ds:uri="http://schemas.microsoft.com/office/2006/documentManagement/types"/>
    <ds:schemaRef ds:uri="16c05727-aa75-4e4a-9b5f-8a80a1165891"/>
    <ds:schemaRef ds:uri="http://schemas.microsoft.com/office/2006/metadata/properties"/>
    <ds:schemaRef ds:uri="http://purl.org/dc/elements/1.1/"/>
    <ds:schemaRef ds:uri="71af3243-3dd4-4a8d-8c0d-dd76da1f02a5"/>
    <ds:schemaRef ds:uri="http://schemas.microsoft.com/sharepoint/v3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F3CF614-6894-4A97-80E5-9F658EA3AF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7D4A114-614A-4F21-A975-61444CD3CFA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</TotalTime>
  <Words>333</Words>
  <Application>Microsoft Office PowerPoint</Application>
  <PresentationFormat>Widescreen</PresentationFormat>
  <Paragraphs>59</Paragraphs>
  <Slides>10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Segoe UI</vt:lpstr>
      <vt:lpstr>Segoe UI </vt:lpstr>
      <vt:lpstr>Segoe UI Semibold</vt:lpstr>
      <vt:lpstr>powerpoint tutorial</vt:lpstr>
      <vt:lpstr>Feeling overwhelmed</vt:lpstr>
      <vt:lpstr>Let’s learn more by watching this video</vt:lpstr>
      <vt:lpstr>List the emotions you saw in the video</vt:lpstr>
      <vt:lpstr>How does the Feelings Monster help Ash learn more  about his feelings?</vt:lpstr>
      <vt:lpstr>In your own words, how would you describe  feeling "overwhelmed"?</vt:lpstr>
      <vt:lpstr>What do you notice when you're getting overwhelmed? List some of the signs</vt:lpstr>
      <vt:lpstr>How can slowing down help when you're feeling overwhelmed?</vt:lpstr>
      <vt:lpstr>How can talking about your emotions with a friend help?</vt:lpstr>
      <vt:lpstr>How can talking about your emotions with your teacher help?</vt:lpstr>
      <vt:lpstr>Teachers: How to use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Feeling overwhelmed</dc:title>
  <dc:creator>María Uriburu Gray</dc:creator>
  <cp:lastModifiedBy>María Uriburu Gray</cp:lastModifiedBy>
  <cp:revision>2</cp:revision>
  <dcterms:created xsi:type="dcterms:W3CDTF">2022-08-24T19:45:33Z</dcterms:created>
  <dcterms:modified xsi:type="dcterms:W3CDTF">2025-03-26T12:53:55Z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